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78" r:id="rId2"/>
  </p:sldIdLst>
  <p:sldSz cx="12192000" cy="6858000"/>
  <p:notesSz cx="6858000" cy="9144000"/>
  <p:embeddedFontLst>
    <p:embeddedFont>
      <p:font typeface="等线" panose="02010600030101010101" pitchFamily="2" charset="-122"/>
      <p:regular r:id="rId4"/>
      <p:bold r:id="rId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1628"/>
    <a:srgbClr val="C3182B"/>
    <a:srgbClr val="A82C36"/>
    <a:srgbClr val="E01B2A"/>
    <a:srgbClr val="FE695A"/>
    <a:srgbClr val="DAD9D4"/>
    <a:srgbClr val="3389C6"/>
    <a:srgbClr val="A3793F"/>
    <a:srgbClr val="D2DF53"/>
    <a:srgbClr val="00B6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47" autoAdjust="0"/>
  </p:normalViewPr>
  <p:slideViewPr>
    <p:cSldViewPr snapToGrid="0">
      <p:cViewPr varScale="1">
        <p:scale>
          <a:sx n="90" d="100"/>
          <a:sy n="90" d="100"/>
        </p:scale>
        <p:origin x="11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225FC-F649-4DF3-8DE8-8E6512C9BD9E}" type="datetimeFigureOut">
              <a:rPr lang="zh-CN" altLang="en-US" smtClean="0"/>
              <a:t>2025/7/25 Friday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4892A-B477-4AAB-A30A-0502CACD91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1158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5536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8867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88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61EBB65-2CC1-5A01-1147-D7F7B57B2782}"/>
              </a:ext>
            </a:extLst>
          </p:cNvPr>
          <p:cNvGrpSpPr/>
          <p:nvPr userDrawn="1"/>
        </p:nvGrpSpPr>
        <p:grpSpPr>
          <a:xfrm>
            <a:off x="217835" y="294037"/>
            <a:ext cx="457901" cy="247599"/>
            <a:chOff x="204248" y="337192"/>
            <a:chExt cx="281804" cy="161290"/>
          </a:xfrm>
        </p:grpSpPr>
        <p:sp>
          <p:nvSpPr>
            <p:cNvPr id="4" name="图形">
              <a:extLst>
                <a:ext uri="{FF2B5EF4-FFF2-40B4-BE49-F238E27FC236}">
                  <a16:creationId xmlns:a16="http://schemas.microsoft.com/office/drawing/2014/main" id="{09B1DCC3-0934-452D-C403-FBB6B058F18E}"/>
                </a:ext>
              </a:extLst>
            </p:cNvPr>
            <p:cNvSpPr/>
            <p:nvPr/>
          </p:nvSpPr>
          <p:spPr>
            <a:xfrm rot="5400000" flipH="1">
              <a:off x="350612" y="363042"/>
              <a:ext cx="161290" cy="109590"/>
            </a:xfrm>
            <a:prstGeom prst="triangle">
              <a:avLst/>
            </a:prstGeom>
            <a:solidFill>
              <a:srgbClr val="AE162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图形">
              <a:extLst>
                <a:ext uri="{FF2B5EF4-FFF2-40B4-BE49-F238E27FC236}">
                  <a16:creationId xmlns:a16="http://schemas.microsoft.com/office/drawing/2014/main" id="{DAE9698C-157C-A379-719C-E57EC43ABF8E}"/>
                </a:ext>
              </a:extLst>
            </p:cNvPr>
            <p:cNvSpPr/>
            <p:nvPr/>
          </p:nvSpPr>
          <p:spPr>
            <a:xfrm rot="5400000" flipH="1">
              <a:off x="178398" y="363042"/>
              <a:ext cx="161290" cy="109590"/>
            </a:xfrm>
            <a:prstGeom prst="triangle">
              <a:avLst/>
            </a:prstGeom>
            <a:solidFill>
              <a:srgbClr val="AE162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42C5C3E9-457E-2763-FBBA-2C1381907E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789" y="210317"/>
            <a:ext cx="1428547" cy="42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76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025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99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432651C-9F91-264F-44FE-D57165616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07F1D6A-F7E9-6A5F-0031-8A31E798B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b="47066"/>
          <a:stretch>
            <a:fillRect/>
          </a:stretch>
        </p:blipFill>
        <p:spPr>
          <a:xfrm flipH="1"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D687EDA1-A46F-0EE5-3F01-9BE4E446D2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4000">
                <a:schemeClr val="bg1"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DC84BD2C-D738-0741-B85F-768C4C02F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43"/>
          <a:stretch>
            <a:fillRect/>
          </a:stretch>
        </p:blipFill>
        <p:spPr>
          <a:xfrm>
            <a:off x="0" y="0"/>
            <a:ext cx="12192000" cy="5040087"/>
          </a:xfrm>
          <a:custGeom>
            <a:avLst/>
            <a:gdLst>
              <a:gd name="connsiteX0" fmla="*/ 0 w 12192000"/>
              <a:gd name="connsiteY0" fmla="*/ 0 h 4571319"/>
              <a:gd name="connsiteX1" fmla="*/ 12192000 w 12192000"/>
              <a:gd name="connsiteY1" fmla="*/ 0 h 4571319"/>
              <a:gd name="connsiteX2" fmla="*/ 12192000 w 12192000"/>
              <a:gd name="connsiteY2" fmla="*/ 3407213 h 4571319"/>
              <a:gd name="connsiteX3" fmla="*/ 11951128 w 12192000"/>
              <a:gd name="connsiteY3" fmla="*/ 3517039 h 4571319"/>
              <a:gd name="connsiteX4" fmla="*/ 11380904 w 12192000"/>
              <a:gd name="connsiteY4" fmla="*/ 3742328 h 4571319"/>
              <a:gd name="connsiteX5" fmla="*/ 11177653 w 12192000"/>
              <a:gd name="connsiteY5" fmla="*/ 3809644 h 4571319"/>
              <a:gd name="connsiteX6" fmla="*/ 10764221 w 12192000"/>
              <a:gd name="connsiteY6" fmla="*/ 3944037 h 4571319"/>
              <a:gd name="connsiteX7" fmla="*/ 10504623 w 12192000"/>
              <a:gd name="connsiteY7" fmla="*/ 4014947 h 4571319"/>
              <a:gd name="connsiteX8" fmla="*/ 10104814 w 12192000"/>
              <a:gd name="connsiteY8" fmla="*/ 4120532 h 4571319"/>
              <a:gd name="connsiteX9" fmla="*/ 9551742 w 12192000"/>
              <a:gd name="connsiteY9" fmla="*/ 4242731 h 4571319"/>
              <a:gd name="connsiteX10" fmla="*/ 9454008 w 12192000"/>
              <a:gd name="connsiteY10" fmla="*/ 4261939 h 4571319"/>
              <a:gd name="connsiteX11" fmla="*/ 8841607 w 12192000"/>
              <a:gd name="connsiteY11" fmla="*/ 4367827 h 4571319"/>
              <a:gd name="connsiteX12" fmla="*/ 8743860 w 12192000"/>
              <a:gd name="connsiteY12" fmla="*/ 4382204 h 4571319"/>
              <a:gd name="connsiteX13" fmla="*/ 8097206 w 12192000"/>
              <a:gd name="connsiteY13" fmla="*/ 4464839 h 4571319"/>
              <a:gd name="connsiteX14" fmla="*/ 7894096 w 12192000"/>
              <a:gd name="connsiteY14" fmla="*/ 4485217 h 4571319"/>
              <a:gd name="connsiteX15" fmla="*/ 7728312 w 12192000"/>
              <a:gd name="connsiteY15" fmla="*/ 4501022 h 4571319"/>
              <a:gd name="connsiteX16" fmla="*/ 7490109 w 12192000"/>
              <a:gd name="connsiteY16" fmla="*/ 4519514 h 4571319"/>
              <a:gd name="connsiteX17" fmla="*/ 7332251 w 12192000"/>
              <a:gd name="connsiteY17" fmla="*/ 4531214 h 4571319"/>
              <a:gd name="connsiteX18" fmla="*/ 7064008 w 12192000"/>
              <a:gd name="connsiteY18" fmla="*/ 4546031 h 4571319"/>
              <a:gd name="connsiteX19" fmla="*/ 6930033 w 12192000"/>
              <a:gd name="connsiteY19" fmla="*/ 4553152 h 4571319"/>
              <a:gd name="connsiteX20" fmla="*/ 6522109 w 12192000"/>
              <a:gd name="connsiteY20" fmla="*/ 4566637 h 4571319"/>
              <a:gd name="connsiteX21" fmla="*/ 6199173 w 12192000"/>
              <a:gd name="connsiteY21" fmla="*/ 4570186 h 4571319"/>
              <a:gd name="connsiteX22" fmla="*/ 6096087 w 12192000"/>
              <a:gd name="connsiteY22" fmla="*/ 4571319 h 4571319"/>
              <a:gd name="connsiteX23" fmla="*/ 6095913 w 12192000"/>
              <a:gd name="connsiteY23" fmla="*/ 4571319 h 4571319"/>
              <a:gd name="connsiteX24" fmla="*/ 5990454 w 12192000"/>
              <a:gd name="connsiteY24" fmla="*/ 4570160 h 4571319"/>
              <a:gd name="connsiteX25" fmla="*/ 5669892 w 12192000"/>
              <a:gd name="connsiteY25" fmla="*/ 4566637 h 4571319"/>
              <a:gd name="connsiteX26" fmla="*/ 5261968 w 12192000"/>
              <a:gd name="connsiteY26" fmla="*/ 4553152 h 4571319"/>
              <a:gd name="connsiteX27" fmla="*/ 5127989 w 12192000"/>
              <a:gd name="connsiteY27" fmla="*/ 4546031 h 4571319"/>
              <a:gd name="connsiteX28" fmla="*/ 4859750 w 12192000"/>
              <a:gd name="connsiteY28" fmla="*/ 4531214 h 4571319"/>
              <a:gd name="connsiteX29" fmla="*/ 4701893 w 12192000"/>
              <a:gd name="connsiteY29" fmla="*/ 4519514 h 4571319"/>
              <a:gd name="connsiteX30" fmla="*/ 4463688 w 12192000"/>
              <a:gd name="connsiteY30" fmla="*/ 4501022 h 4571319"/>
              <a:gd name="connsiteX31" fmla="*/ 4297908 w 12192000"/>
              <a:gd name="connsiteY31" fmla="*/ 4485218 h 4571319"/>
              <a:gd name="connsiteX32" fmla="*/ 4094794 w 12192000"/>
              <a:gd name="connsiteY32" fmla="*/ 4464839 h 4571319"/>
              <a:gd name="connsiteX33" fmla="*/ 3448140 w 12192000"/>
              <a:gd name="connsiteY33" fmla="*/ 4382204 h 4571319"/>
              <a:gd name="connsiteX34" fmla="*/ 3350394 w 12192000"/>
              <a:gd name="connsiteY34" fmla="*/ 4367827 h 4571319"/>
              <a:gd name="connsiteX35" fmla="*/ 2737993 w 12192000"/>
              <a:gd name="connsiteY35" fmla="*/ 4261939 h 4571319"/>
              <a:gd name="connsiteX36" fmla="*/ 2640258 w 12192000"/>
              <a:gd name="connsiteY36" fmla="*/ 4242731 h 4571319"/>
              <a:gd name="connsiteX37" fmla="*/ 2087185 w 12192000"/>
              <a:gd name="connsiteY37" fmla="*/ 4120532 h 4571319"/>
              <a:gd name="connsiteX38" fmla="*/ 1687385 w 12192000"/>
              <a:gd name="connsiteY38" fmla="*/ 4014949 h 4571319"/>
              <a:gd name="connsiteX39" fmla="*/ 1427779 w 12192000"/>
              <a:gd name="connsiteY39" fmla="*/ 3944037 h 4571319"/>
              <a:gd name="connsiteX40" fmla="*/ 1014363 w 12192000"/>
              <a:gd name="connsiteY40" fmla="*/ 3809649 h 4571319"/>
              <a:gd name="connsiteX41" fmla="*/ 811095 w 12192000"/>
              <a:gd name="connsiteY41" fmla="*/ 3742327 h 4571319"/>
              <a:gd name="connsiteX42" fmla="*/ 240904 w 12192000"/>
              <a:gd name="connsiteY42" fmla="*/ 3517051 h 4571319"/>
              <a:gd name="connsiteX43" fmla="*/ 240873 w 12192000"/>
              <a:gd name="connsiteY43" fmla="*/ 3517039 h 4571319"/>
              <a:gd name="connsiteX44" fmla="*/ 0 w 12192000"/>
              <a:gd name="connsiteY44" fmla="*/ 3407213 h 457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2192000" h="4571319">
                <a:moveTo>
                  <a:pt x="0" y="0"/>
                </a:moveTo>
                <a:lnTo>
                  <a:pt x="12192000" y="0"/>
                </a:lnTo>
                <a:lnTo>
                  <a:pt x="12192000" y="3407213"/>
                </a:lnTo>
                <a:lnTo>
                  <a:pt x="11951128" y="3517039"/>
                </a:lnTo>
                <a:lnTo>
                  <a:pt x="11380904" y="3742328"/>
                </a:lnTo>
                <a:lnTo>
                  <a:pt x="11177653" y="3809644"/>
                </a:lnTo>
                <a:lnTo>
                  <a:pt x="10764221" y="3944037"/>
                </a:lnTo>
                <a:lnTo>
                  <a:pt x="10504623" y="4014947"/>
                </a:lnTo>
                <a:lnTo>
                  <a:pt x="10104814" y="4120532"/>
                </a:lnTo>
                <a:lnTo>
                  <a:pt x="9551742" y="4242731"/>
                </a:lnTo>
                <a:lnTo>
                  <a:pt x="9454008" y="4261939"/>
                </a:lnTo>
                <a:lnTo>
                  <a:pt x="8841607" y="4367827"/>
                </a:lnTo>
                <a:lnTo>
                  <a:pt x="8743860" y="4382204"/>
                </a:lnTo>
                <a:lnTo>
                  <a:pt x="8097206" y="4464839"/>
                </a:lnTo>
                <a:lnTo>
                  <a:pt x="7894096" y="4485217"/>
                </a:lnTo>
                <a:lnTo>
                  <a:pt x="7728312" y="4501022"/>
                </a:lnTo>
                <a:lnTo>
                  <a:pt x="7490109" y="4519514"/>
                </a:lnTo>
                <a:lnTo>
                  <a:pt x="7332251" y="4531214"/>
                </a:lnTo>
                <a:lnTo>
                  <a:pt x="7064008" y="4546031"/>
                </a:lnTo>
                <a:lnTo>
                  <a:pt x="6930033" y="4553152"/>
                </a:lnTo>
                <a:lnTo>
                  <a:pt x="6522109" y="4566637"/>
                </a:lnTo>
                <a:lnTo>
                  <a:pt x="6199173" y="4570186"/>
                </a:lnTo>
                <a:lnTo>
                  <a:pt x="6096087" y="4571319"/>
                </a:lnTo>
                <a:lnTo>
                  <a:pt x="6095913" y="4571319"/>
                </a:lnTo>
                <a:lnTo>
                  <a:pt x="5990454" y="4570160"/>
                </a:lnTo>
                <a:lnTo>
                  <a:pt x="5669892" y="4566637"/>
                </a:lnTo>
                <a:lnTo>
                  <a:pt x="5261968" y="4553152"/>
                </a:lnTo>
                <a:lnTo>
                  <a:pt x="5127989" y="4546031"/>
                </a:lnTo>
                <a:lnTo>
                  <a:pt x="4859750" y="4531214"/>
                </a:lnTo>
                <a:lnTo>
                  <a:pt x="4701893" y="4519514"/>
                </a:lnTo>
                <a:lnTo>
                  <a:pt x="4463688" y="4501022"/>
                </a:lnTo>
                <a:lnTo>
                  <a:pt x="4297908" y="4485218"/>
                </a:lnTo>
                <a:lnTo>
                  <a:pt x="4094794" y="4464839"/>
                </a:lnTo>
                <a:lnTo>
                  <a:pt x="3448140" y="4382204"/>
                </a:lnTo>
                <a:lnTo>
                  <a:pt x="3350394" y="4367827"/>
                </a:lnTo>
                <a:lnTo>
                  <a:pt x="2737993" y="4261939"/>
                </a:lnTo>
                <a:lnTo>
                  <a:pt x="2640258" y="4242731"/>
                </a:lnTo>
                <a:lnTo>
                  <a:pt x="2087185" y="4120532"/>
                </a:lnTo>
                <a:lnTo>
                  <a:pt x="1687385" y="4014949"/>
                </a:lnTo>
                <a:lnTo>
                  <a:pt x="1427779" y="3944037"/>
                </a:lnTo>
                <a:lnTo>
                  <a:pt x="1014363" y="3809649"/>
                </a:lnTo>
                <a:lnTo>
                  <a:pt x="811095" y="3742327"/>
                </a:lnTo>
                <a:lnTo>
                  <a:pt x="240904" y="3517051"/>
                </a:lnTo>
                <a:lnTo>
                  <a:pt x="240873" y="3517039"/>
                </a:lnTo>
                <a:lnTo>
                  <a:pt x="0" y="3407213"/>
                </a:lnTo>
                <a:close/>
              </a:path>
            </a:pathLst>
          </a:custGeom>
        </p:spPr>
      </p:pic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4C3CEA99-DBEB-5BCD-CF9C-4D0957842013}"/>
              </a:ext>
            </a:extLst>
          </p:cNvPr>
          <p:cNvSpPr/>
          <p:nvPr/>
        </p:nvSpPr>
        <p:spPr>
          <a:xfrm>
            <a:off x="0" y="-1"/>
            <a:ext cx="12192000" cy="5040088"/>
          </a:xfrm>
          <a:custGeom>
            <a:avLst/>
            <a:gdLst>
              <a:gd name="connsiteX0" fmla="*/ 0 w 12192000"/>
              <a:gd name="connsiteY0" fmla="*/ 0 h 4571320"/>
              <a:gd name="connsiteX1" fmla="*/ 12192000 w 12192000"/>
              <a:gd name="connsiteY1" fmla="*/ 0 h 4571320"/>
              <a:gd name="connsiteX2" fmla="*/ 12192000 w 12192000"/>
              <a:gd name="connsiteY2" fmla="*/ 3407213 h 4571320"/>
              <a:gd name="connsiteX3" fmla="*/ 11951128 w 12192000"/>
              <a:gd name="connsiteY3" fmla="*/ 3517039 h 4571320"/>
              <a:gd name="connsiteX4" fmla="*/ 6096000 w 12192000"/>
              <a:gd name="connsiteY4" fmla="*/ 4571320 h 4571320"/>
              <a:gd name="connsiteX5" fmla="*/ 240873 w 12192000"/>
              <a:gd name="connsiteY5" fmla="*/ 3517039 h 4571320"/>
              <a:gd name="connsiteX6" fmla="*/ 0 w 12192000"/>
              <a:gd name="connsiteY6" fmla="*/ 3407213 h 457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571320">
                <a:moveTo>
                  <a:pt x="0" y="0"/>
                </a:moveTo>
                <a:lnTo>
                  <a:pt x="12192000" y="0"/>
                </a:lnTo>
                <a:lnTo>
                  <a:pt x="12192000" y="3407213"/>
                </a:lnTo>
                <a:lnTo>
                  <a:pt x="11951128" y="3517039"/>
                </a:lnTo>
                <a:cubicBezTo>
                  <a:pt x="10452670" y="4168428"/>
                  <a:pt x="8382570" y="4571320"/>
                  <a:pt x="6096000" y="4571320"/>
                </a:cubicBezTo>
                <a:cubicBezTo>
                  <a:pt x="3809431" y="4571320"/>
                  <a:pt x="1739330" y="4168428"/>
                  <a:pt x="240873" y="3517039"/>
                </a:cubicBezTo>
                <a:lnTo>
                  <a:pt x="0" y="340721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85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图形">
            <a:extLst>
              <a:ext uri="{FF2B5EF4-FFF2-40B4-BE49-F238E27FC236}">
                <a16:creationId xmlns:a16="http://schemas.microsoft.com/office/drawing/2014/main" id="{9A3F5AA2-87BC-1C9B-71FF-236CB6B94965}"/>
              </a:ext>
            </a:extLst>
          </p:cNvPr>
          <p:cNvSpPr txBox="1"/>
          <p:nvPr/>
        </p:nvSpPr>
        <p:spPr>
          <a:xfrm>
            <a:off x="1340904" y="1200975"/>
            <a:ext cx="9510191" cy="2198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6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坚定贯彻总体国家安全观 切实筑牢国家安全之基</a:t>
            </a:r>
            <a:endParaRPr lang="zh-CN" altLang="en-US" sz="60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7489EEE2-4670-6279-153C-12D245EDF2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847" y="6160803"/>
            <a:ext cx="1605589" cy="481677"/>
          </a:xfrm>
          <a:prstGeom prst="rect">
            <a:avLst/>
          </a:prstGeom>
        </p:spPr>
      </p:pic>
      <p:grpSp>
        <p:nvGrpSpPr>
          <p:cNvPr id="36" name="图形">
            <a:extLst>
              <a:ext uri="{FF2B5EF4-FFF2-40B4-BE49-F238E27FC236}">
                <a16:creationId xmlns:a16="http://schemas.microsoft.com/office/drawing/2014/main" id="{982A57D1-E31A-920F-A44B-7C40BB84EB47}"/>
              </a:ext>
            </a:extLst>
          </p:cNvPr>
          <p:cNvGrpSpPr/>
          <p:nvPr/>
        </p:nvGrpSpPr>
        <p:grpSpPr>
          <a:xfrm rot="5400000" flipH="1">
            <a:off x="1060330" y="5744099"/>
            <a:ext cx="161290" cy="1315085"/>
            <a:chOff x="9153832" y="108155"/>
            <a:chExt cx="159675" cy="1651821"/>
          </a:xfrm>
          <a:solidFill>
            <a:srgbClr val="AE1628"/>
          </a:solidFill>
        </p:grpSpPr>
        <p:sp>
          <p:nvSpPr>
            <p:cNvPr id="37" name="图形">
              <a:extLst>
                <a:ext uri="{FF2B5EF4-FFF2-40B4-BE49-F238E27FC236}">
                  <a16:creationId xmlns:a16="http://schemas.microsoft.com/office/drawing/2014/main" id="{0F23477B-B01F-D959-07F9-D57429B86AEE}"/>
                </a:ext>
              </a:extLst>
            </p:cNvPr>
            <p:cNvSpPr/>
            <p:nvPr/>
          </p:nvSpPr>
          <p:spPr>
            <a:xfrm>
              <a:off x="9153832" y="108155"/>
              <a:ext cx="159675" cy="13765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图形">
              <a:extLst>
                <a:ext uri="{FF2B5EF4-FFF2-40B4-BE49-F238E27FC236}">
                  <a16:creationId xmlns:a16="http://schemas.microsoft.com/office/drawing/2014/main" id="{AC4A9CEA-CCE2-B460-6B61-CC403646CDFE}"/>
                </a:ext>
              </a:extLst>
            </p:cNvPr>
            <p:cNvSpPr/>
            <p:nvPr/>
          </p:nvSpPr>
          <p:spPr>
            <a:xfrm>
              <a:off x="9153832" y="324465"/>
              <a:ext cx="159675" cy="13765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图形">
              <a:extLst>
                <a:ext uri="{FF2B5EF4-FFF2-40B4-BE49-F238E27FC236}">
                  <a16:creationId xmlns:a16="http://schemas.microsoft.com/office/drawing/2014/main" id="{880D564B-1A54-1D2E-4B26-958484155772}"/>
                </a:ext>
              </a:extLst>
            </p:cNvPr>
            <p:cNvSpPr/>
            <p:nvPr/>
          </p:nvSpPr>
          <p:spPr>
            <a:xfrm>
              <a:off x="9153832" y="540775"/>
              <a:ext cx="159675" cy="13765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图形">
              <a:extLst>
                <a:ext uri="{FF2B5EF4-FFF2-40B4-BE49-F238E27FC236}">
                  <a16:creationId xmlns:a16="http://schemas.microsoft.com/office/drawing/2014/main" id="{A6310C8D-0F0F-CD53-292B-D556BB79A102}"/>
                </a:ext>
              </a:extLst>
            </p:cNvPr>
            <p:cNvSpPr/>
            <p:nvPr/>
          </p:nvSpPr>
          <p:spPr>
            <a:xfrm>
              <a:off x="9153832" y="757085"/>
              <a:ext cx="159675" cy="13765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图形">
              <a:extLst>
                <a:ext uri="{FF2B5EF4-FFF2-40B4-BE49-F238E27FC236}">
                  <a16:creationId xmlns:a16="http://schemas.microsoft.com/office/drawing/2014/main" id="{3DD14444-1300-E83D-0650-B3017DA1F15F}"/>
                </a:ext>
              </a:extLst>
            </p:cNvPr>
            <p:cNvSpPr/>
            <p:nvPr/>
          </p:nvSpPr>
          <p:spPr>
            <a:xfrm>
              <a:off x="9153832" y="973395"/>
              <a:ext cx="159675" cy="13765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图形">
              <a:extLst>
                <a:ext uri="{FF2B5EF4-FFF2-40B4-BE49-F238E27FC236}">
                  <a16:creationId xmlns:a16="http://schemas.microsoft.com/office/drawing/2014/main" id="{48CBBACD-5154-B0D4-BA1B-015A55BF6214}"/>
                </a:ext>
              </a:extLst>
            </p:cNvPr>
            <p:cNvSpPr/>
            <p:nvPr/>
          </p:nvSpPr>
          <p:spPr>
            <a:xfrm>
              <a:off x="9153832" y="1189705"/>
              <a:ext cx="159675" cy="13765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图形">
              <a:extLst>
                <a:ext uri="{FF2B5EF4-FFF2-40B4-BE49-F238E27FC236}">
                  <a16:creationId xmlns:a16="http://schemas.microsoft.com/office/drawing/2014/main" id="{8369EB4D-2341-B67F-58E8-E829E1052DED}"/>
                </a:ext>
              </a:extLst>
            </p:cNvPr>
            <p:cNvSpPr/>
            <p:nvPr/>
          </p:nvSpPr>
          <p:spPr>
            <a:xfrm>
              <a:off x="9153832" y="1406015"/>
              <a:ext cx="159675" cy="13765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图形">
              <a:extLst>
                <a:ext uri="{FF2B5EF4-FFF2-40B4-BE49-F238E27FC236}">
                  <a16:creationId xmlns:a16="http://schemas.microsoft.com/office/drawing/2014/main" id="{988D3DE4-55CD-646A-A63C-B07FB4724B92}"/>
                </a:ext>
              </a:extLst>
            </p:cNvPr>
            <p:cNvSpPr/>
            <p:nvPr/>
          </p:nvSpPr>
          <p:spPr>
            <a:xfrm>
              <a:off x="9153832" y="1622325"/>
              <a:ext cx="159675" cy="13765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7" name="矩形: 圆角 56">
            <a:extLst>
              <a:ext uri="{FF2B5EF4-FFF2-40B4-BE49-F238E27FC236}">
                <a16:creationId xmlns:a16="http://schemas.microsoft.com/office/drawing/2014/main" id="{8AAC5BF6-1295-614A-182E-B9B68A1A7D7B}"/>
              </a:ext>
            </a:extLst>
          </p:cNvPr>
          <p:cNvSpPr/>
          <p:nvPr/>
        </p:nvSpPr>
        <p:spPr>
          <a:xfrm>
            <a:off x="1681475" y="3483086"/>
            <a:ext cx="8359372" cy="975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  <a:alpha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8" name="矩形: 圆角 57">
            <a:extLst>
              <a:ext uri="{FF2B5EF4-FFF2-40B4-BE49-F238E27FC236}">
                <a16:creationId xmlns:a16="http://schemas.microsoft.com/office/drawing/2014/main" id="{856169AE-1050-E2D0-25F2-E845E3E6D175}"/>
              </a:ext>
            </a:extLst>
          </p:cNvPr>
          <p:cNvSpPr/>
          <p:nvPr/>
        </p:nvSpPr>
        <p:spPr>
          <a:xfrm>
            <a:off x="1454090" y="3623674"/>
            <a:ext cx="8359372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  <a:alpha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7426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363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AE1628"/>
      </a:accent1>
      <a:accent2>
        <a:srgbClr val="AE1628"/>
      </a:accent2>
      <a:accent3>
        <a:srgbClr val="AE1628"/>
      </a:accent3>
      <a:accent4>
        <a:srgbClr val="AE1628"/>
      </a:accent4>
      <a:accent5>
        <a:srgbClr val="AE1628"/>
      </a:accent5>
      <a:accent6>
        <a:srgbClr val="AE1628"/>
      </a:accent6>
      <a:hlink>
        <a:srgbClr val="0563C1"/>
      </a:hlink>
      <a:folHlink>
        <a:srgbClr val="954F72"/>
      </a:folHlink>
    </a:clrScheme>
    <a:fontScheme name="a2bc60af-815a-4e88-b8d9-95d076394426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</TotalTime>
  <Words>13</Words>
  <Application>Microsoft Office PowerPoint</Application>
  <PresentationFormat>宽屏</PresentationFormat>
  <Paragraphs>1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4" baseType="lpstr">
      <vt:lpstr>Arial</vt:lpstr>
      <vt:lpstr>等线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.</dc:creator>
  <cp:lastModifiedBy>dreamsummit</cp:lastModifiedBy>
  <cp:revision>113</cp:revision>
  <dcterms:created xsi:type="dcterms:W3CDTF">2025-06-07T08:25:46Z</dcterms:created>
  <dcterms:modified xsi:type="dcterms:W3CDTF">2025-07-25T07:41:10Z</dcterms:modified>
</cp:coreProperties>
</file>