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82" r:id="rId3"/>
  </p:sldIdLst>
  <p:sldSz cx="9334500" cy="5248275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黑体" panose="02010609060101010101" pitchFamily="49" charset="-122"/>
      <p:regular r:id="rId14"/>
    </p:embeddedFont>
  </p:embeddedFontLst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5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92F0"/>
    <a:srgbClr val="D36F57"/>
    <a:srgbClr val="012B70"/>
    <a:srgbClr val="03509E"/>
    <a:srgbClr val="C7C7C7"/>
    <a:srgbClr val="1C90D7"/>
    <a:srgbClr val="C9503B"/>
    <a:srgbClr val="B5261A"/>
    <a:srgbClr val="0FCFFC"/>
    <a:srgbClr val="8EF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>
        <p:scale>
          <a:sx n="100" d="100"/>
          <a:sy n="100" d="100"/>
        </p:scale>
        <p:origin x="870" y="330"/>
      </p:cViewPr>
      <p:guideLst>
        <p:guide orient="horz" pos="1735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3.png"/><Relationship Id="rId7" Type="http://schemas.openxmlformats.org/officeDocument/2006/relationships/image" Target="../media/image8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2.png"/><Relationship Id="rId4" Type="http://schemas.openxmlformats.org/officeDocument/2006/relationships/tags" Target="../tags/tag1.xml"/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ector illustration Construction with a crane and house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5135" cy="524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ector illustration Construction with a crane and house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513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有工业机器人操纵器的工厂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ector illustration Construction with a crane and houses"/>
          <p:cNvPicPr>
            <a:picLocks noChangeAspect="1"/>
          </p:cNvPicPr>
          <p:nvPr userDrawn="1"/>
        </p:nvPicPr>
        <p:blipFill>
          <a:blip r:embed="rId2" cstate="print">
            <a:alphaModFix amt="25000"/>
          </a:blip>
          <a:srcRect/>
          <a:stretch>
            <a:fillRect/>
          </a:stretch>
        </p:blipFill>
        <p:spPr>
          <a:xfrm>
            <a:off x="0" y="0"/>
            <a:ext cx="9335135" cy="524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城市建设"/>
          <p:cNvPicPr>
            <a:picLocks noChangeAspect="1"/>
          </p:cNvPicPr>
          <p:nvPr userDrawn="1"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5711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7b0a2020202022776f7264617274223a2022220a7d0a"/>
          <p:cNvSpPr/>
          <p:nvPr/>
        </p:nvSpPr>
        <p:spPr>
          <a:xfrm>
            <a:off x="178118" y="1747520"/>
            <a:ext cx="897826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>
                <a:ln w="9525" cmpd="sng">
                  <a:noFill/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理解把握习近平经济思想的</a:t>
            </a:r>
            <a:endParaRPr lang="zh-CN" altLang="en-US" sz="5400" b="1">
              <a:ln w="9525" cmpd="sng">
                <a:noFill/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5400" b="1">
                <a:ln w="9525" cmpd="sng">
                  <a:noFill/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方法论体系</a:t>
            </a:r>
            <a:endParaRPr lang="zh-CN" altLang="en-US" sz="5400" b="1">
              <a:ln w="9525" cmpd="sng">
                <a:noFill/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2.xml><?xml version="1.0" encoding="utf-8"?>
<p:tagLst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],&quot;19&quot;:[20342118,20342209,20342202,20346273,20348534,20342111,20342110,20347406,20342116],&quot;70&quot;:[3321532,3330155,3323403]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</Words>
  <Application>WPS 演示</Application>
  <PresentationFormat>自定义</PresentationFormat>
  <Paragraphs>3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黑体</vt:lpstr>
      <vt:lpstr>思源宋体 CN</vt:lpstr>
      <vt:lpstr>仓耳渔阳体 W05</vt:lpstr>
      <vt:lpstr>三极行楷简体-粗</vt:lpstr>
      <vt:lpstr>微软雅黑</vt:lpstr>
      <vt:lpstr>Arial Unicode MS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WaZn</cp:lastModifiedBy>
  <cp:revision>2734</cp:revision>
  <dcterms:created xsi:type="dcterms:W3CDTF">2019-01-24T00:58:00Z</dcterms:created>
  <dcterms:modified xsi:type="dcterms:W3CDTF">2025-08-01T03:15:39Z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882F85BE505B42E1BE46E7255721618D_13</vt:lpwstr>
  </property>
</Properties>
</file>