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0" r:id="rId2"/>
  </p:sldIdLst>
  <p:sldSz cx="9334500" cy="5248275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A02"/>
    <a:srgbClr val="AAC3A4"/>
    <a:srgbClr val="264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742" y="1143000"/>
            <a:ext cx="548851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3000"/>
            <a:ext cx="54895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6850" y="859005"/>
            <a:ext cx="7001100" cy="1827360"/>
          </a:xfrm>
        </p:spPr>
        <p:txBody>
          <a:bodyPr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6850" y="2756836"/>
            <a:ext cx="7001100" cy="1267245"/>
          </a:xfrm>
        </p:spPr>
        <p:txBody>
          <a:bodyPr/>
          <a:lstStyle>
            <a:lvl1pPr marL="0" indent="0" algn="ctr">
              <a:buNone/>
              <a:defRPr sz="1835"/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0216" y="279450"/>
            <a:ext cx="2012816" cy="444811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1768" y="279450"/>
            <a:ext cx="5921764" cy="444811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906" y="1308555"/>
            <a:ext cx="8051265" cy="2183355"/>
          </a:xfrm>
        </p:spPr>
        <p:txBody>
          <a:bodyPr anchor="b"/>
          <a:lstStyle>
            <a:lvl1pPr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6906" y="3512566"/>
            <a:ext cx="8051265" cy="1148175"/>
          </a:xfrm>
        </p:spPr>
        <p:txBody>
          <a:bodyPr/>
          <a:lstStyle>
            <a:lvl1pPr marL="0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1pPr>
            <a:lvl2pPr marL="349885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69977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4965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4pPr>
            <a:lvl5pPr marL="139954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5pPr>
            <a:lvl6pPr marL="174942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6pPr>
            <a:lvl7pPr marL="209931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7pPr>
            <a:lvl8pPr marL="244919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8pPr>
            <a:lvl9pPr marL="279908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1768" y="1397250"/>
            <a:ext cx="3967290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5743" y="1397250"/>
            <a:ext cx="3967290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279450"/>
            <a:ext cx="8051265" cy="10145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83" y="1286685"/>
            <a:ext cx="3949058" cy="630585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83" y="1917270"/>
            <a:ext cx="3949058" cy="28200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25743" y="1286685"/>
            <a:ext cx="3968506" cy="630585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25743" y="1917270"/>
            <a:ext cx="3968506" cy="28200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349920"/>
            <a:ext cx="3010716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8506" y="755730"/>
            <a:ext cx="4725743" cy="3730050"/>
          </a:xfrm>
        </p:spPr>
        <p:txBody>
          <a:bodyPr/>
          <a:lstStyle>
            <a:lvl1pPr>
              <a:defRPr sz="2450"/>
            </a:lvl1pPr>
            <a:lvl2pPr>
              <a:defRPr sz="2145"/>
            </a:lvl2pPr>
            <a:lvl3pPr>
              <a:defRPr sz="1835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83" y="1574640"/>
            <a:ext cx="3010716" cy="2917216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83" y="349920"/>
            <a:ext cx="3010716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68506" y="755730"/>
            <a:ext cx="4725743" cy="3730050"/>
          </a:xfrm>
        </p:spPr>
        <p:txBody>
          <a:bodyPr/>
          <a:lstStyle>
            <a:lvl1pPr marL="0" indent="0">
              <a:buNone/>
              <a:defRPr sz="2450"/>
            </a:lvl1pPr>
            <a:lvl2pPr marL="349885" indent="0">
              <a:buNone/>
              <a:defRPr sz="2145"/>
            </a:lvl2pPr>
            <a:lvl3pPr marL="699770" indent="0">
              <a:buNone/>
              <a:defRPr sz="1835"/>
            </a:lvl3pPr>
            <a:lvl4pPr marL="1049655" indent="0">
              <a:buNone/>
              <a:defRPr sz="1530"/>
            </a:lvl4pPr>
            <a:lvl5pPr marL="1399540" indent="0">
              <a:buNone/>
              <a:defRPr sz="1530"/>
            </a:lvl5pPr>
            <a:lvl6pPr marL="1749425" indent="0">
              <a:buNone/>
              <a:defRPr sz="1530"/>
            </a:lvl6pPr>
            <a:lvl7pPr marL="2099310" indent="0">
              <a:buNone/>
              <a:defRPr sz="1530"/>
            </a:lvl7pPr>
            <a:lvl8pPr marL="2449195" indent="0">
              <a:buNone/>
              <a:defRPr sz="1530"/>
            </a:lvl8pPr>
            <a:lvl9pPr marL="2799080" indent="0">
              <a:buNone/>
              <a:defRPr sz="153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83" y="1574640"/>
            <a:ext cx="3010716" cy="2917216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768" y="279450"/>
            <a:ext cx="8051265" cy="10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768" y="1397250"/>
            <a:ext cx="8051265" cy="333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768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2025/8/1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92153" y="4864860"/>
            <a:ext cx="3150495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92703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5945735" y="832441"/>
            <a:ext cx="2675070" cy="2675070"/>
          </a:xfrm>
          <a:prstGeom prst="ellipse">
            <a:avLst/>
          </a:prstGeom>
          <a:solidFill>
            <a:srgbClr val="AAC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8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41179" y="1098668"/>
            <a:ext cx="3958177" cy="3457612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05350" y="1239360"/>
            <a:ext cx="4330799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4400" dirty="0">
                <a:solidFill>
                  <a:srgbClr val="264D27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en-US" altLang="zh-CN" sz="4400" dirty="0">
                <a:solidFill>
                  <a:srgbClr val="264D27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4400" dirty="0">
                <a:solidFill>
                  <a:srgbClr val="264D27"/>
                </a:solidFill>
                <a:latin typeface="黑体" panose="02010609060101010101" charset="-122"/>
                <a:ea typeface="黑体" panose="02010609060101010101" charset="-122"/>
              </a:rPr>
              <a:t>两山</a:t>
            </a:r>
            <a:r>
              <a:rPr lang="en-US" altLang="zh-CN" sz="4400" dirty="0">
                <a:solidFill>
                  <a:srgbClr val="264D27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4400" dirty="0">
                <a:solidFill>
                  <a:srgbClr val="264D27"/>
                </a:solidFill>
                <a:latin typeface="黑体" panose="02010609060101010101" charset="-122"/>
                <a:ea typeface="黑体" panose="02010609060101010101" charset="-122"/>
              </a:rPr>
              <a:t>理念</a:t>
            </a:r>
            <a:r>
              <a:rPr lang="zh-CN" altLang="en-US" sz="3600" dirty="0">
                <a:solidFill>
                  <a:srgbClr val="264D27"/>
                </a:solidFill>
                <a:latin typeface="黑体" panose="02010609060101010101" charset="-122"/>
                <a:ea typeface="黑体" panose="02010609060101010101" charset="-122"/>
              </a:rPr>
              <a:t>引领经济社会发展</a:t>
            </a:r>
          </a:p>
          <a:p>
            <a:pPr indent="0"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264D27"/>
                </a:solidFill>
                <a:latin typeface="黑体" panose="02010609060101010101" charset="-122"/>
                <a:ea typeface="黑体" panose="02010609060101010101" charset="-122"/>
              </a:rPr>
              <a:t>全面绿色转型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058131" y="3840960"/>
            <a:ext cx="497614" cy="49761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441190" y="4008120"/>
            <a:ext cx="415290" cy="415290"/>
          </a:xfrm>
          <a:prstGeom prst="ellipse">
            <a:avLst/>
          </a:prstGeom>
          <a:solidFill>
            <a:srgbClr val="AAC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wave_166892"/>
          <p:cNvSpPr>
            <a:spLocks noChangeAspect="1"/>
          </p:cNvSpPr>
          <p:nvPr/>
        </p:nvSpPr>
        <p:spPr bwMode="auto">
          <a:xfrm>
            <a:off x="4856609" y="1239577"/>
            <a:ext cx="609685" cy="35448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6750" h="352774">
                <a:moveTo>
                  <a:pt x="303425" y="267513"/>
                </a:moveTo>
                <a:cubicBezTo>
                  <a:pt x="325394" y="267612"/>
                  <a:pt x="345983" y="276069"/>
                  <a:pt x="361548" y="291607"/>
                </a:cubicBezTo>
                <a:cubicBezTo>
                  <a:pt x="373173" y="303211"/>
                  <a:pt x="391989" y="303211"/>
                  <a:pt x="403614" y="291607"/>
                </a:cubicBezTo>
                <a:cubicBezTo>
                  <a:pt x="419081" y="276069"/>
                  <a:pt x="439769" y="267513"/>
                  <a:pt x="461738" y="267513"/>
                </a:cubicBezTo>
                <a:cubicBezTo>
                  <a:pt x="483706" y="267612"/>
                  <a:pt x="504394" y="276069"/>
                  <a:pt x="519861" y="291607"/>
                </a:cubicBezTo>
                <a:cubicBezTo>
                  <a:pt x="525476" y="297212"/>
                  <a:pt x="532964" y="300260"/>
                  <a:pt x="540943" y="300260"/>
                </a:cubicBezTo>
                <a:cubicBezTo>
                  <a:pt x="548824" y="300260"/>
                  <a:pt x="556311" y="297212"/>
                  <a:pt x="561927" y="291607"/>
                </a:cubicBezTo>
                <a:cubicBezTo>
                  <a:pt x="572172" y="281379"/>
                  <a:pt x="588821" y="281379"/>
                  <a:pt x="599067" y="291607"/>
                </a:cubicBezTo>
                <a:cubicBezTo>
                  <a:pt x="609312" y="301834"/>
                  <a:pt x="609312" y="318453"/>
                  <a:pt x="599067" y="328680"/>
                </a:cubicBezTo>
                <a:cubicBezTo>
                  <a:pt x="583501" y="344218"/>
                  <a:pt x="562912" y="352774"/>
                  <a:pt x="540943" y="352774"/>
                </a:cubicBezTo>
                <a:cubicBezTo>
                  <a:pt x="518975" y="352774"/>
                  <a:pt x="498286" y="344218"/>
                  <a:pt x="482721" y="328680"/>
                </a:cubicBezTo>
                <a:cubicBezTo>
                  <a:pt x="477106" y="323075"/>
                  <a:pt x="469717" y="320027"/>
                  <a:pt x="461738" y="320027"/>
                </a:cubicBezTo>
                <a:cubicBezTo>
                  <a:pt x="453758" y="320027"/>
                  <a:pt x="446369" y="323075"/>
                  <a:pt x="440754" y="328680"/>
                </a:cubicBezTo>
                <a:cubicBezTo>
                  <a:pt x="408638" y="360739"/>
                  <a:pt x="356426" y="360739"/>
                  <a:pt x="324409" y="328680"/>
                </a:cubicBezTo>
                <a:cubicBezTo>
                  <a:pt x="318793" y="323075"/>
                  <a:pt x="311306" y="320027"/>
                  <a:pt x="303425" y="320027"/>
                </a:cubicBezTo>
                <a:cubicBezTo>
                  <a:pt x="295445" y="320027"/>
                  <a:pt x="287958" y="323075"/>
                  <a:pt x="282343" y="328680"/>
                </a:cubicBezTo>
                <a:cubicBezTo>
                  <a:pt x="250326" y="360739"/>
                  <a:pt x="198113" y="360739"/>
                  <a:pt x="166096" y="328680"/>
                </a:cubicBezTo>
                <a:cubicBezTo>
                  <a:pt x="154471" y="317175"/>
                  <a:pt x="135655" y="317175"/>
                  <a:pt x="124030" y="328680"/>
                </a:cubicBezTo>
                <a:cubicBezTo>
                  <a:pt x="91915" y="360739"/>
                  <a:pt x="39800" y="360739"/>
                  <a:pt x="7685" y="328680"/>
                </a:cubicBezTo>
                <a:cubicBezTo>
                  <a:pt x="-2561" y="318453"/>
                  <a:pt x="-2561" y="301834"/>
                  <a:pt x="7685" y="291607"/>
                </a:cubicBezTo>
                <a:cubicBezTo>
                  <a:pt x="17930" y="281379"/>
                  <a:pt x="34579" y="281379"/>
                  <a:pt x="44825" y="291607"/>
                </a:cubicBezTo>
                <a:cubicBezTo>
                  <a:pt x="56449" y="303211"/>
                  <a:pt x="75266" y="303211"/>
                  <a:pt x="86890" y="291607"/>
                </a:cubicBezTo>
                <a:cubicBezTo>
                  <a:pt x="118908" y="259548"/>
                  <a:pt x="171120" y="259548"/>
                  <a:pt x="203236" y="291607"/>
                </a:cubicBezTo>
                <a:cubicBezTo>
                  <a:pt x="214762" y="303211"/>
                  <a:pt x="233677" y="303211"/>
                  <a:pt x="245203" y="291607"/>
                </a:cubicBezTo>
                <a:cubicBezTo>
                  <a:pt x="260768" y="276069"/>
                  <a:pt x="281456" y="267513"/>
                  <a:pt x="303425" y="267513"/>
                </a:cubicBezTo>
                <a:close/>
                <a:moveTo>
                  <a:pt x="303425" y="133727"/>
                </a:moveTo>
                <a:cubicBezTo>
                  <a:pt x="325394" y="133825"/>
                  <a:pt x="345983" y="142288"/>
                  <a:pt x="361548" y="157837"/>
                </a:cubicBezTo>
                <a:cubicBezTo>
                  <a:pt x="373173" y="169449"/>
                  <a:pt x="391989" y="169449"/>
                  <a:pt x="403614" y="157837"/>
                </a:cubicBezTo>
                <a:cubicBezTo>
                  <a:pt x="419081" y="142288"/>
                  <a:pt x="439769" y="133727"/>
                  <a:pt x="461738" y="133727"/>
                </a:cubicBezTo>
                <a:cubicBezTo>
                  <a:pt x="483706" y="133825"/>
                  <a:pt x="504394" y="142288"/>
                  <a:pt x="519861" y="157837"/>
                </a:cubicBezTo>
                <a:cubicBezTo>
                  <a:pt x="525476" y="163446"/>
                  <a:pt x="532964" y="166497"/>
                  <a:pt x="540943" y="166497"/>
                </a:cubicBezTo>
                <a:cubicBezTo>
                  <a:pt x="548824" y="166497"/>
                  <a:pt x="556311" y="163446"/>
                  <a:pt x="561927" y="157837"/>
                </a:cubicBezTo>
                <a:cubicBezTo>
                  <a:pt x="572172" y="147602"/>
                  <a:pt x="588821" y="147602"/>
                  <a:pt x="599067" y="157837"/>
                </a:cubicBezTo>
                <a:cubicBezTo>
                  <a:pt x="609312" y="168071"/>
                  <a:pt x="609312" y="184702"/>
                  <a:pt x="599067" y="194936"/>
                </a:cubicBezTo>
                <a:cubicBezTo>
                  <a:pt x="583501" y="210485"/>
                  <a:pt x="562912" y="219046"/>
                  <a:pt x="540943" y="219046"/>
                </a:cubicBezTo>
                <a:cubicBezTo>
                  <a:pt x="518975" y="219046"/>
                  <a:pt x="498286" y="210485"/>
                  <a:pt x="482721" y="194936"/>
                </a:cubicBezTo>
                <a:cubicBezTo>
                  <a:pt x="477106" y="189327"/>
                  <a:pt x="469717" y="186276"/>
                  <a:pt x="461738" y="186276"/>
                </a:cubicBezTo>
                <a:cubicBezTo>
                  <a:pt x="453758" y="186276"/>
                  <a:pt x="446369" y="189327"/>
                  <a:pt x="440754" y="194936"/>
                </a:cubicBezTo>
                <a:cubicBezTo>
                  <a:pt x="408638" y="227017"/>
                  <a:pt x="356426" y="227017"/>
                  <a:pt x="324409" y="194936"/>
                </a:cubicBezTo>
                <a:cubicBezTo>
                  <a:pt x="318793" y="189327"/>
                  <a:pt x="311306" y="186276"/>
                  <a:pt x="303425" y="186276"/>
                </a:cubicBezTo>
                <a:cubicBezTo>
                  <a:pt x="295445" y="186276"/>
                  <a:pt x="287958" y="189327"/>
                  <a:pt x="282343" y="194936"/>
                </a:cubicBezTo>
                <a:cubicBezTo>
                  <a:pt x="250326" y="227017"/>
                  <a:pt x="198113" y="227017"/>
                  <a:pt x="166096" y="194936"/>
                </a:cubicBezTo>
                <a:cubicBezTo>
                  <a:pt x="154471" y="183423"/>
                  <a:pt x="135655" y="183423"/>
                  <a:pt x="124030" y="194936"/>
                </a:cubicBezTo>
                <a:cubicBezTo>
                  <a:pt x="91915" y="227017"/>
                  <a:pt x="39800" y="227017"/>
                  <a:pt x="7685" y="194936"/>
                </a:cubicBezTo>
                <a:cubicBezTo>
                  <a:pt x="-2561" y="184702"/>
                  <a:pt x="-2561" y="168071"/>
                  <a:pt x="7685" y="157837"/>
                </a:cubicBezTo>
                <a:cubicBezTo>
                  <a:pt x="17930" y="147602"/>
                  <a:pt x="34579" y="147602"/>
                  <a:pt x="44825" y="157837"/>
                </a:cubicBezTo>
                <a:cubicBezTo>
                  <a:pt x="56449" y="169449"/>
                  <a:pt x="75266" y="169449"/>
                  <a:pt x="86890" y="157837"/>
                </a:cubicBezTo>
                <a:cubicBezTo>
                  <a:pt x="118908" y="125756"/>
                  <a:pt x="171120" y="125756"/>
                  <a:pt x="203236" y="157837"/>
                </a:cubicBezTo>
                <a:cubicBezTo>
                  <a:pt x="214762" y="169449"/>
                  <a:pt x="233677" y="169449"/>
                  <a:pt x="245203" y="157837"/>
                </a:cubicBezTo>
                <a:cubicBezTo>
                  <a:pt x="260768" y="142288"/>
                  <a:pt x="281456" y="133727"/>
                  <a:pt x="303425" y="133727"/>
                </a:cubicBezTo>
                <a:close/>
                <a:moveTo>
                  <a:pt x="303425" y="0"/>
                </a:moveTo>
                <a:cubicBezTo>
                  <a:pt x="325394" y="99"/>
                  <a:pt x="345983" y="8556"/>
                  <a:pt x="361548" y="24094"/>
                </a:cubicBezTo>
                <a:cubicBezTo>
                  <a:pt x="373173" y="35698"/>
                  <a:pt x="391989" y="35698"/>
                  <a:pt x="403614" y="24094"/>
                </a:cubicBezTo>
                <a:cubicBezTo>
                  <a:pt x="419081" y="8556"/>
                  <a:pt x="439769" y="0"/>
                  <a:pt x="461738" y="0"/>
                </a:cubicBezTo>
                <a:cubicBezTo>
                  <a:pt x="483706" y="99"/>
                  <a:pt x="504394" y="8556"/>
                  <a:pt x="519861" y="24094"/>
                </a:cubicBezTo>
                <a:cubicBezTo>
                  <a:pt x="525476" y="29699"/>
                  <a:pt x="532964" y="32747"/>
                  <a:pt x="540943" y="32747"/>
                </a:cubicBezTo>
                <a:cubicBezTo>
                  <a:pt x="548824" y="32747"/>
                  <a:pt x="556311" y="29699"/>
                  <a:pt x="561927" y="24094"/>
                </a:cubicBezTo>
                <a:cubicBezTo>
                  <a:pt x="572172" y="13866"/>
                  <a:pt x="588821" y="13866"/>
                  <a:pt x="599067" y="24094"/>
                </a:cubicBezTo>
                <a:cubicBezTo>
                  <a:pt x="609312" y="34321"/>
                  <a:pt x="609312" y="50940"/>
                  <a:pt x="599067" y="61167"/>
                </a:cubicBezTo>
                <a:cubicBezTo>
                  <a:pt x="583501" y="76705"/>
                  <a:pt x="562912" y="85261"/>
                  <a:pt x="540943" y="85261"/>
                </a:cubicBezTo>
                <a:cubicBezTo>
                  <a:pt x="518975" y="85261"/>
                  <a:pt x="498286" y="76705"/>
                  <a:pt x="482721" y="61167"/>
                </a:cubicBezTo>
                <a:cubicBezTo>
                  <a:pt x="477106" y="55562"/>
                  <a:pt x="469717" y="52514"/>
                  <a:pt x="461738" y="52514"/>
                </a:cubicBezTo>
                <a:cubicBezTo>
                  <a:pt x="453758" y="52514"/>
                  <a:pt x="446369" y="55562"/>
                  <a:pt x="440754" y="61167"/>
                </a:cubicBezTo>
                <a:cubicBezTo>
                  <a:pt x="408638" y="93226"/>
                  <a:pt x="356426" y="93226"/>
                  <a:pt x="324409" y="61167"/>
                </a:cubicBezTo>
                <a:cubicBezTo>
                  <a:pt x="318793" y="55562"/>
                  <a:pt x="311306" y="52514"/>
                  <a:pt x="303425" y="52514"/>
                </a:cubicBezTo>
                <a:cubicBezTo>
                  <a:pt x="295445" y="52514"/>
                  <a:pt x="287958" y="55562"/>
                  <a:pt x="282343" y="61167"/>
                </a:cubicBezTo>
                <a:cubicBezTo>
                  <a:pt x="250326" y="93226"/>
                  <a:pt x="198113" y="93226"/>
                  <a:pt x="165997" y="61167"/>
                </a:cubicBezTo>
                <a:cubicBezTo>
                  <a:pt x="154471" y="49662"/>
                  <a:pt x="135655" y="49662"/>
                  <a:pt x="124030" y="61167"/>
                </a:cubicBezTo>
                <a:cubicBezTo>
                  <a:pt x="91915" y="93226"/>
                  <a:pt x="39800" y="93226"/>
                  <a:pt x="7685" y="61167"/>
                </a:cubicBezTo>
                <a:cubicBezTo>
                  <a:pt x="-2561" y="50940"/>
                  <a:pt x="-2561" y="34321"/>
                  <a:pt x="7685" y="24094"/>
                </a:cubicBezTo>
                <a:cubicBezTo>
                  <a:pt x="17930" y="13866"/>
                  <a:pt x="34579" y="13866"/>
                  <a:pt x="44825" y="24094"/>
                </a:cubicBezTo>
                <a:cubicBezTo>
                  <a:pt x="56449" y="35698"/>
                  <a:pt x="75266" y="35698"/>
                  <a:pt x="86890" y="24094"/>
                </a:cubicBezTo>
                <a:cubicBezTo>
                  <a:pt x="118908" y="-7965"/>
                  <a:pt x="171120" y="-7965"/>
                  <a:pt x="203236" y="24094"/>
                </a:cubicBezTo>
                <a:cubicBezTo>
                  <a:pt x="214762" y="35698"/>
                  <a:pt x="233677" y="35698"/>
                  <a:pt x="245203" y="24094"/>
                </a:cubicBezTo>
                <a:cubicBezTo>
                  <a:pt x="260768" y="8556"/>
                  <a:pt x="281456" y="0"/>
                  <a:pt x="303425" y="0"/>
                </a:cubicBezTo>
                <a:close/>
              </a:path>
            </a:pathLst>
          </a:custGeom>
          <a:solidFill>
            <a:srgbClr val="AAC3A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DE0B53-ECE4-3AD5-DFD2-B61E0F296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80" y="352375"/>
            <a:ext cx="977443" cy="293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PRESENTATION_SOURCE" val="WPPAIGeneratePPT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黑体</vt:lpstr>
      <vt:lpstr>Arial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王冯</dc:creator>
  <cp:lastModifiedBy>dreamsummit</cp:lastModifiedBy>
  <cp:revision>179</cp:revision>
  <dcterms:created xsi:type="dcterms:W3CDTF">2023-08-09T12:44:00Z</dcterms:created>
  <dcterms:modified xsi:type="dcterms:W3CDTF">2025-08-01T07:06:02Z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07CB07F197A14F438782AE103540FAC3_12</vt:lpwstr>
  </property>
</Properties>
</file>