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2" r:id="rId3"/>
  </p:sldIdLst>
  <p:sldSz cx="9334500" cy="524827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黑体" panose="02010609060101010101" pitchFamily="49" charset="-122"/>
      <p:regular r:id="rId14"/>
    </p:embeddedFont>
    <p:embeddedFont>
      <p:font typeface="站酷酷黑" panose="02010600030101010101" charset="-122"/>
      <p:regular r:id="rId15"/>
    </p:embeddedFont>
  </p:embeddedFontLst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2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61A"/>
    <a:srgbClr val="FADADB"/>
    <a:srgbClr val="7692F0"/>
    <a:srgbClr val="D36F57"/>
    <a:srgbClr val="012B70"/>
    <a:srgbClr val="03509E"/>
    <a:srgbClr val="C7C7C7"/>
    <a:srgbClr val="1C90D7"/>
    <a:srgbClr val="C9503B"/>
    <a:srgbClr val="0F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>
        <p:scale>
          <a:sx n="100" d="100"/>
          <a:sy n="100" d="100"/>
        </p:scale>
        <p:origin x="870" y="330"/>
      </p:cViewPr>
      <p:guideLst>
        <p:guide orient="horz" pos="1742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6.png"/><Relationship Id="rId7" Type="http://schemas.openxmlformats.org/officeDocument/2006/relationships/image" Target="../media/image9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底纹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18" y="-317"/>
            <a:ext cx="9333865" cy="5248910"/>
          </a:xfrm>
          <a:prstGeom prst="rect">
            <a:avLst/>
          </a:prstGeom>
        </p:spPr>
      </p:pic>
      <p:pic>
        <p:nvPicPr>
          <p:cNvPr id="3" name="图片 2" descr="丝绸纺织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8810" y="635"/>
            <a:ext cx="3499485" cy="5247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毛玻璃红色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5730" y="1149350"/>
            <a:ext cx="9083040" cy="2949575"/>
            <a:chOff x="259" y="4988"/>
            <a:chExt cx="14304" cy="4645"/>
          </a:xfrm>
        </p:grpSpPr>
        <p:sp>
          <p:nvSpPr>
            <p:cNvPr id="5" name="矩形 4" descr="7b0a2020202022776f7264617274223a2022220a7d0a"/>
            <p:cNvSpPr/>
            <p:nvPr/>
          </p:nvSpPr>
          <p:spPr>
            <a:xfrm>
              <a:off x="1864" y="8520"/>
              <a:ext cx="12032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r"/>
              <a:r>
                <a:rPr lang="en-US" altLang="zh-CN" sz="40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40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政治建设篇</a:t>
              </a:r>
              <a:endParaRPr lang="en-US" altLang="zh-CN" sz="4000" b="1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矩形 5" descr="7b0a2020202022776f7264617274223a2022220a7d0a"/>
            <p:cNvSpPr/>
            <p:nvPr/>
          </p:nvSpPr>
          <p:spPr>
            <a:xfrm>
              <a:off x="259" y="4988"/>
              <a:ext cx="14304" cy="3540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t">
              <a:spAutoFit/>
              <a:scene3d>
                <a:camera prst="perspectiveFront">
                  <a:rot lat="20700000" lon="0" rev="0"/>
                </a:camera>
                <a:lightRig rig="glow" dir="t">
                  <a:rot lat="0" lon="0" rev="0"/>
                </a:lightRig>
              </a:scene3d>
              <a:sp3d extrusionH="254000" contourW="12700" prstMaterial="plastic">
                <a:extrusionClr>
                  <a:srgbClr val="F9C64B"/>
                </a:extrusionClr>
                <a:contourClr>
                  <a:srgbClr val="FF220B"/>
                </a:contourClr>
              </a:sp3d>
            </a:bodyPr>
            <a:lstStyle/>
            <a:p>
              <a:pPr algn="ctr"/>
              <a:r>
                <a:rPr lang="zh-CN" altLang="en-US" sz="7000" b="1">
                  <a:ln w="41275" cmpd="sng">
                    <a:solidFill>
                      <a:srgbClr val="FDFFFF"/>
                    </a:solidFill>
                  </a:ln>
                  <a:solidFill>
                    <a:schemeClr val="bg1"/>
                  </a:solidFill>
                  <a:effectLst>
                    <a:outerShdw blurRad="12700" dist="50800" dir="120000" algn="ctr" rotWithShape="0">
                      <a:srgbClr val="780500">
                        <a:alpha val="65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新时代加强党的建设的</a:t>
              </a:r>
              <a:endParaRPr lang="zh-CN" altLang="en-US" sz="7000" b="1">
                <a:ln w="41275" cmpd="sng">
                  <a:solidFill>
                    <a:srgbClr val="FDFFFF"/>
                  </a:solidFill>
                </a:ln>
                <a:solidFill>
                  <a:schemeClr val="bg1"/>
                </a:solidFill>
                <a:effectLst>
                  <a:outerShdw blurRad="12700" dist="50800" dir="120000" algn="ctr" rotWithShape="0">
                    <a:srgbClr val="780500">
                      <a:alpha val="65000"/>
                    </a:srgbClr>
                  </a:outerShdw>
                </a:effectLst>
                <a:latin typeface="站酷酷黑" panose="02010600030101010101" charset="-122"/>
                <a:ea typeface="站酷酷黑" panose="02010600030101010101" charset="-122"/>
              </a:endParaRPr>
            </a:p>
            <a:p>
              <a:pPr algn="ctr"/>
              <a:r>
                <a:rPr lang="zh-CN" altLang="en-US" sz="7000" b="1">
                  <a:ln w="41275" cmpd="sng">
                    <a:solidFill>
                      <a:srgbClr val="FDFFFF"/>
                    </a:solidFill>
                  </a:ln>
                  <a:solidFill>
                    <a:schemeClr val="bg1"/>
                  </a:solidFill>
                  <a:effectLst>
                    <a:outerShdw blurRad="12700" dist="50800" dir="120000" algn="ctr" rotWithShape="0">
                      <a:srgbClr val="780500">
                        <a:alpha val="65000"/>
                      </a:srgbClr>
                    </a:outerShdw>
                  </a:effectLst>
                  <a:latin typeface="站酷酷黑" panose="02010600030101010101" charset="-122"/>
                  <a:ea typeface="站酷酷黑" panose="02010600030101010101" charset="-122"/>
                </a:rPr>
                <a:t>重大意义</a:t>
              </a:r>
              <a:endParaRPr lang="zh-CN" altLang="en-US" sz="7000" b="1">
                <a:ln w="41275" cmpd="sng">
                  <a:solidFill>
                    <a:srgbClr val="FDFFFF"/>
                  </a:solidFill>
                </a:ln>
                <a:solidFill>
                  <a:schemeClr val="bg1"/>
                </a:solidFill>
                <a:effectLst>
                  <a:outerShdw blurRad="12700" dist="50800" dir="120000" algn="ctr" rotWithShape="0">
                    <a:srgbClr val="780500">
                      <a:alpha val="65000"/>
                    </a:srgbClr>
                  </a:outerShdw>
                </a:effectLst>
                <a:latin typeface="站酷酷黑" panose="02010600030101010101" charset="-122"/>
                <a:ea typeface="站酷酷黑" panose="02010600030101010101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2.xml><?xml version="1.0" encoding="utf-8"?>
<p:tagLst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],&quot;19&quot;:[20342118,20342209,20342202,20346273,20348534,20342111,20342110,20347406,20342116],&quot;70&quot;:[3321532,3330155,3323403]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WPS 演示</Application>
  <PresentationFormat>自定义</PresentationFormat>
  <Paragraphs>5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黑体</vt:lpstr>
      <vt:lpstr>思源宋体 CN</vt:lpstr>
      <vt:lpstr>站酷酷黑</vt:lpstr>
      <vt:lpstr>仓耳渔阳体 W05</vt:lpstr>
      <vt:lpstr>三极行楷简体-粗</vt:lpstr>
      <vt:lpstr>阿里巴巴普惠体 H</vt:lpstr>
      <vt:lpstr>思源黑体 CN Regular</vt:lpstr>
      <vt:lpstr>微软雅黑</vt:lpstr>
      <vt:lpstr>Arial Unicode MS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WaZn</cp:lastModifiedBy>
  <cp:revision>2744</cp:revision>
  <dcterms:created xsi:type="dcterms:W3CDTF">2019-01-24T00:58:00Z</dcterms:created>
  <dcterms:modified xsi:type="dcterms:W3CDTF">2025-08-01T03:12:09Z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882F85BE505B42E1BE46E7255721618D_13</vt:lpwstr>
  </property>
</Properties>
</file>