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9334500" cy="5248275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黑体" panose="02010609060101010101" pitchFamily="49" charset="-122"/>
      <p:regular r:id="rId14"/>
    </p:embeddedFont>
    <p:embeddedFont>
      <p:font typeface="千图笔锋手写体" panose="00000500000000000000" pitchFamily="2" charset="-122"/>
      <p:regular r:id="rId15"/>
    </p:embeddedFont>
  </p:embeddedFont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34988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6997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0496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4001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750060" algn="l" defTabSz="69977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099945" algn="l" defTabSz="69977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449830" algn="l" defTabSz="69977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799715" algn="l" defTabSz="69977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" lastIdx="11" clrIdx="0"/>
  <p:cmAuthor id="2" name="DELL" initials="D" lastIdx="26" clrIdx="1"/>
  <p:cmAuthor id="3" name="^_^*me*^_^" initials="me" lastIdx="12" clrIdx="2"/>
  <p:cmAuthor id="4" name="dreamsummit" initials="dream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E5A58"/>
    <a:srgbClr val="012B70"/>
    <a:srgbClr val="003DA2"/>
    <a:srgbClr val="0057B6"/>
    <a:srgbClr val="FFFFFF"/>
    <a:srgbClr val="FFC8C8"/>
    <a:srgbClr val="B84236"/>
    <a:srgbClr val="AF2922"/>
    <a:srgbClr val="0271B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1" autoAdjust="0"/>
    <p:restoredTop sz="954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832" y="78"/>
      </p:cViewPr>
      <p:guideLst/>
    </p:cSldViewPr>
  </p:notes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font" Target="fonts/font6.fntdata"/><Relationship Id="rId14" Type="http://schemas.openxmlformats.org/officeDocument/2006/relationships/font" Target="fonts/font5.fntdata"/><Relationship Id="rId13" Type="http://schemas.openxmlformats.org/officeDocument/2006/relationships/font" Target="fonts/font4.fntdata"/><Relationship Id="rId12" Type="http://schemas.openxmlformats.org/officeDocument/2006/relationships/font" Target="fonts/font3.fntdata"/><Relationship Id="rId11" Type="http://schemas.openxmlformats.org/officeDocument/2006/relationships/font" Target="fonts/font2.fntdata"/><Relationship Id="rId10" Type="http://schemas.openxmlformats.org/officeDocument/2006/relationships/font" Target="fonts/font1.fntdata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00" noProof="1">
                <a:latin typeface="+mn-lt"/>
                <a:ea typeface="+mn-ea"/>
              </a:defRPr>
            </a:lvl1pPr>
          </a:lstStyle>
          <a:p>
            <a:pPr>
              <a:defRPr/>
            </a:pPr>
            <a:fld id="{27D51DEC-88DF-43A7-BE9F-E2BCF893F2CF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defRPr sz="1200" noProof="1">
                <a:latin typeface="+mn-lt"/>
                <a:ea typeface="+mn-ea"/>
              </a:defRPr>
            </a:lvl1pPr>
          </a:lstStyle>
          <a:p>
            <a:pPr>
              <a:defRPr/>
            </a:pPr>
            <a:fld id="{4B4A2978-339C-40DD-BC55-6BE88794B56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00" noProof="1">
                <a:latin typeface="+mn-lt"/>
                <a:ea typeface="+mn-ea"/>
              </a:defRPr>
            </a:lvl1pPr>
          </a:lstStyle>
          <a:p>
            <a:pPr>
              <a:defRPr/>
            </a:pPr>
            <a:fld id="{305CDA10-5EAE-44B6-801C-8615DD38568A}" type="datetimeFigureOut">
              <a:rPr lang="zh-CN" altLang="en-US"/>
            </a:fld>
            <a:endParaRPr lang="zh-CN" altLang="en-US"/>
          </a:p>
        </p:txBody>
      </p:sp>
      <p:sp>
        <p:nvSpPr>
          <p:cNvPr id="8196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备注占位符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defRPr sz="1200" noProof="1">
                <a:latin typeface="+mn-lt"/>
                <a:ea typeface="+mn-ea"/>
              </a:defRPr>
            </a:lvl1pPr>
          </a:lstStyle>
          <a:p>
            <a:pPr>
              <a:defRPr/>
            </a:pPr>
            <a:fld id="{688F3162-41DC-46D4-825C-48A636E2077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920" kern="1200">
        <a:solidFill>
          <a:schemeClr val="tx1"/>
        </a:solidFill>
        <a:latin typeface="+mn-lt"/>
        <a:ea typeface="+mn-ea"/>
        <a:cs typeface="+mn-cs"/>
      </a:defRPr>
    </a:lvl1pPr>
    <a:lvl2pPr marL="349885" algn="l" rtl="0" eaLnBrk="0" fontAlgn="base" hangingPunct="0">
      <a:spcBef>
        <a:spcPct val="0"/>
      </a:spcBef>
      <a:spcAft>
        <a:spcPct val="0"/>
      </a:spcAft>
      <a:defRPr sz="920" kern="1200">
        <a:solidFill>
          <a:schemeClr val="tx1"/>
        </a:solidFill>
        <a:latin typeface="+mn-lt"/>
        <a:ea typeface="+mn-ea"/>
        <a:cs typeface="+mn-cs"/>
      </a:defRPr>
    </a:lvl2pPr>
    <a:lvl3pPr marL="699770" algn="l" rtl="0" eaLnBrk="0" fontAlgn="base" hangingPunct="0">
      <a:spcBef>
        <a:spcPct val="0"/>
      </a:spcBef>
      <a:spcAft>
        <a:spcPct val="0"/>
      </a:spcAft>
      <a:defRPr sz="920" kern="1200">
        <a:solidFill>
          <a:schemeClr val="tx1"/>
        </a:solidFill>
        <a:latin typeface="+mn-lt"/>
        <a:ea typeface="+mn-ea"/>
        <a:cs typeface="+mn-cs"/>
      </a:defRPr>
    </a:lvl3pPr>
    <a:lvl4pPr marL="1049655" algn="l" rtl="0" eaLnBrk="0" fontAlgn="base" hangingPunct="0">
      <a:spcBef>
        <a:spcPct val="0"/>
      </a:spcBef>
      <a:spcAft>
        <a:spcPct val="0"/>
      </a:spcAft>
      <a:defRPr sz="920" kern="1200">
        <a:solidFill>
          <a:schemeClr val="tx1"/>
        </a:solidFill>
        <a:latin typeface="+mn-lt"/>
        <a:ea typeface="+mn-ea"/>
        <a:cs typeface="+mn-cs"/>
      </a:defRPr>
    </a:lvl4pPr>
    <a:lvl5pPr marL="1400175" algn="l" rtl="0" eaLnBrk="0" fontAlgn="base" hangingPunct="0">
      <a:spcBef>
        <a:spcPct val="0"/>
      </a:spcBef>
      <a:spcAft>
        <a:spcPct val="0"/>
      </a:spcAft>
      <a:defRPr sz="920" kern="1200">
        <a:solidFill>
          <a:schemeClr val="tx1"/>
        </a:solidFill>
        <a:latin typeface="+mn-lt"/>
        <a:ea typeface="+mn-ea"/>
        <a:cs typeface="+mn-cs"/>
      </a:defRPr>
    </a:lvl5pPr>
    <a:lvl6pPr marL="1750060" algn="l" defTabSz="699770" rtl="0" eaLnBrk="1" latinLnBrk="0" hangingPunct="1">
      <a:defRPr sz="920" kern="1200">
        <a:solidFill>
          <a:schemeClr val="tx1"/>
        </a:solidFill>
        <a:latin typeface="+mn-lt"/>
        <a:ea typeface="+mn-ea"/>
        <a:cs typeface="+mn-cs"/>
      </a:defRPr>
    </a:lvl6pPr>
    <a:lvl7pPr marL="2099945" algn="l" defTabSz="699770" rtl="0" eaLnBrk="1" latinLnBrk="0" hangingPunct="1">
      <a:defRPr sz="920" kern="1200">
        <a:solidFill>
          <a:schemeClr val="tx1"/>
        </a:solidFill>
        <a:latin typeface="+mn-lt"/>
        <a:ea typeface="+mn-ea"/>
        <a:cs typeface="+mn-cs"/>
      </a:defRPr>
    </a:lvl7pPr>
    <a:lvl8pPr marL="2449830" algn="l" defTabSz="699770" rtl="0" eaLnBrk="1" latinLnBrk="0" hangingPunct="1">
      <a:defRPr sz="920" kern="1200">
        <a:solidFill>
          <a:schemeClr val="tx1"/>
        </a:solidFill>
        <a:latin typeface="+mn-lt"/>
        <a:ea typeface="+mn-ea"/>
        <a:cs typeface="+mn-cs"/>
      </a:defRPr>
    </a:lvl8pPr>
    <a:lvl9pPr marL="2799715" algn="l" defTabSz="699770" rtl="0" eaLnBrk="1" latinLnBrk="0" hangingPunct="1">
      <a:defRPr sz="9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6" Type="http://schemas.openxmlformats.org/officeDocument/2006/relationships/image" Target="../media/image2.png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image" Target="../media/image7.png"/><Relationship Id="rId7" Type="http://schemas.openxmlformats.org/officeDocument/2006/relationships/image" Target="../media/image13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8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2" Type="http://schemas.openxmlformats.org/officeDocument/2006/relationships/image" Target="../media/image16.png"/><Relationship Id="rId11" Type="http://schemas.openxmlformats.org/officeDocument/2006/relationships/image" Target="../media/image15.png"/><Relationship Id="rId10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7" y="0"/>
            <a:ext cx="9330267" cy="524827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 cstate="screen"/>
          <a:srcRect t="10137" b="10193"/>
          <a:stretch>
            <a:fillRect/>
          </a:stretch>
        </p:blipFill>
        <p:spPr>
          <a:xfrm>
            <a:off x="2116" y="533486"/>
            <a:ext cx="9330268" cy="4181302"/>
          </a:xfrm>
          <a:prstGeom prst="rect">
            <a:avLst/>
          </a:prstGeom>
        </p:spPr>
      </p:pic>
      <p:sp>
        <p:nvSpPr>
          <p:cNvPr id="4" name="圆角矩形 3"/>
          <p:cNvSpPr/>
          <p:nvPr userDrawn="1"/>
        </p:nvSpPr>
        <p:spPr>
          <a:xfrm>
            <a:off x="400050" y="1308078"/>
            <a:ext cx="8534400" cy="3336968"/>
          </a:xfrm>
          <a:prstGeom prst="roundRect">
            <a:avLst>
              <a:gd name="adj" fmla="val 17688"/>
            </a:avLst>
          </a:prstGeom>
          <a:solidFill>
            <a:schemeClr val="bg1"/>
          </a:solidFill>
          <a:ln>
            <a:noFill/>
          </a:ln>
          <a:effectLst>
            <a:outerShdw blurRad="203200" dist="38100" dir="2700000" algn="tl" rotWithShape="0">
              <a:srgbClr val="C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000" dirty="0"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949925" y="724626"/>
            <a:ext cx="7434651" cy="3799022"/>
            <a:chOff x="959367" y="502301"/>
            <a:chExt cx="7434651" cy="3799022"/>
          </a:xfrm>
        </p:grpSpPr>
        <p:sp>
          <p:nvSpPr>
            <p:cNvPr id="4" name="圆角矩形 3"/>
            <p:cNvSpPr/>
            <p:nvPr userDrawn="1"/>
          </p:nvSpPr>
          <p:spPr>
            <a:xfrm>
              <a:off x="1121210" y="628915"/>
              <a:ext cx="7272808" cy="3672408"/>
            </a:xfrm>
            <a:prstGeom prst="roundRect">
              <a:avLst>
                <a:gd name="adj" fmla="val 11272"/>
              </a:avLst>
            </a:prstGeom>
            <a:solidFill>
              <a:srgbClr val="FC0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圆角矩形 4"/>
            <p:cNvSpPr/>
            <p:nvPr userDrawn="1"/>
          </p:nvSpPr>
          <p:spPr>
            <a:xfrm>
              <a:off x="959367" y="502301"/>
              <a:ext cx="7272808" cy="3672408"/>
            </a:xfrm>
            <a:prstGeom prst="roundRect">
              <a:avLst>
                <a:gd name="adj" fmla="val 11272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圆角矩形 5"/>
          <p:cNvSpPr/>
          <p:nvPr userDrawn="1"/>
        </p:nvSpPr>
        <p:spPr>
          <a:xfrm>
            <a:off x="727311" y="297482"/>
            <a:ext cx="7913129" cy="3672408"/>
          </a:xfrm>
          <a:prstGeom prst="roundRect">
            <a:avLst>
              <a:gd name="adj" fmla="val 11272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 userDrawn="1"/>
        </p:nvSpPr>
        <p:spPr>
          <a:xfrm>
            <a:off x="485775" y="659104"/>
            <a:ext cx="8534400" cy="4111711"/>
          </a:xfrm>
          <a:prstGeom prst="roundRect">
            <a:avLst>
              <a:gd name="adj" fmla="val 3131"/>
            </a:avLst>
          </a:prstGeom>
          <a:solidFill>
            <a:schemeClr val="bg1"/>
          </a:solidFill>
          <a:ln>
            <a:noFill/>
          </a:ln>
          <a:effectLst>
            <a:outerShdw blurRad="203200" dist="38100" dir="2700000" algn="tl" rotWithShape="0">
              <a:srgbClr val="C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2000" dirty="0">
              <a:latin typeface="思源黑体 CN Bold" panose="020B0800000000000000" pitchFamily="34" charset="-122"/>
              <a:ea typeface="思源黑体 CN Bold" panose="020B0800000000000000" pitchFamily="34" charset="-122"/>
              <a:cs typeface="+mn-ea"/>
            </a:endParaRPr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030846" y="787933"/>
            <a:ext cx="7358533" cy="3763231"/>
            <a:chOff x="1111767" y="654701"/>
            <a:chExt cx="7358533" cy="3763231"/>
          </a:xfrm>
        </p:grpSpPr>
        <p:sp>
          <p:nvSpPr>
            <p:cNvPr id="5" name="圆角矩形 4"/>
            <p:cNvSpPr/>
            <p:nvPr userDrawn="1"/>
          </p:nvSpPr>
          <p:spPr>
            <a:xfrm>
              <a:off x="1197492" y="745524"/>
              <a:ext cx="7272808" cy="3672408"/>
            </a:xfrm>
            <a:prstGeom prst="roundRect">
              <a:avLst>
                <a:gd name="adj" fmla="val 11272"/>
              </a:avLst>
            </a:prstGeom>
            <a:solidFill>
              <a:srgbClr val="FFC8C8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圆角矩形 5"/>
            <p:cNvSpPr/>
            <p:nvPr userDrawn="1"/>
          </p:nvSpPr>
          <p:spPr>
            <a:xfrm>
              <a:off x="1111767" y="654701"/>
              <a:ext cx="7272808" cy="3672408"/>
            </a:xfrm>
            <a:prstGeom prst="roundRect">
              <a:avLst>
                <a:gd name="adj" fmla="val 11272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7" y="0"/>
            <a:ext cx="9330267" cy="524827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7" y="0"/>
            <a:ext cx="9330267" cy="524827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7" y="0"/>
            <a:ext cx="9330267" cy="52482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7" y="0"/>
            <a:ext cx="9330267" cy="5248275"/>
          </a:xfrm>
          <a:prstGeom prst="rect">
            <a:avLst/>
          </a:prstGeom>
        </p:spPr>
      </p:pic>
      <p:grpSp>
        <p:nvGrpSpPr>
          <p:cNvPr id="5" name="组合 4"/>
          <p:cNvGrpSpPr/>
          <p:nvPr userDrawn="1"/>
        </p:nvGrpSpPr>
        <p:grpSpPr>
          <a:xfrm>
            <a:off x="108494" y="58976"/>
            <a:ext cx="384415" cy="482233"/>
            <a:chOff x="356498" y="450718"/>
            <a:chExt cx="331924" cy="416385"/>
          </a:xfrm>
        </p:grpSpPr>
        <p:sp>
          <p:nvSpPr>
            <p:cNvPr id="6" name="圆角矩形 5"/>
            <p:cNvSpPr/>
            <p:nvPr>
              <p:custDataLst>
                <p:tags r:id="rId3"/>
              </p:custDataLst>
            </p:nvPr>
          </p:nvSpPr>
          <p:spPr>
            <a:xfrm flipH="1">
              <a:off x="356498" y="450718"/>
              <a:ext cx="84935" cy="416385"/>
            </a:xfrm>
            <a:prstGeom prst="roundRect">
              <a:avLst>
                <a:gd name="adj" fmla="val 50000"/>
              </a:avLst>
            </a:prstGeom>
            <a:solidFill>
              <a:srgbClr val="DE5A58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79400" dist="165100" dir="3900000" sx="88000" sy="88000" algn="t" rotWithShape="0">
                <a:schemeClr val="accent1">
                  <a:lumMod val="75000"/>
                  <a:alpha val="42000"/>
                </a:scheme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sz="1400" kern="0">
                <a:solidFill>
                  <a:prstClr val="white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思源黑体 CN Medium" panose="020B0600000000000000" pitchFamily="34" charset="-122"/>
              </a:endParaRPr>
            </a:p>
          </p:txBody>
        </p:sp>
        <p:sp>
          <p:nvSpPr>
            <p:cNvPr id="7" name="圆角矩形 6"/>
            <p:cNvSpPr/>
            <p:nvPr>
              <p:custDataLst>
                <p:tags r:id="rId4"/>
              </p:custDataLst>
            </p:nvPr>
          </p:nvSpPr>
          <p:spPr>
            <a:xfrm flipH="1">
              <a:off x="479993" y="549166"/>
              <a:ext cx="84935" cy="317937"/>
            </a:xfrm>
            <a:prstGeom prst="roundRect">
              <a:avLst>
                <a:gd name="adj" fmla="val 50000"/>
              </a:avLst>
            </a:prstGeom>
            <a:solidFill>
              <a:srgbClr val="FFC8C8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79400" dist="165100" dir="3900000" sx="88000" sy="88000" algn="t" rotWithShape="0">
                <a:schemeClr val="accent1">
                  <a:lumMod val="75000"/>
                  <a:alpha val="42000"/>
                </a:scheme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sz="1400" kern="0">
                <a:solidFill>
                  <a:prstClr val="white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思源黑体 CN Medium" panose="020B0600000000000000" pitchFamily="34" charset="-122"/>
              </a:endParaRPr>
            </a:p>
          </p:txBody>
        </p:sp>
        <p:sp>
          <p:nvSpPr>
            <p:cNvPr id="8" name="圆角矩形 7"/>
            <p:cNvSpPr/>
            <p:nvPr>
              <p:custDataLst>
                <p:tags r:id="rId5"/>
              </p:custDataLst>
            </p:nvPr>
          </p:nvSpPr>
          <p:spPr>
            <a:xfrm flipH="1">
              <a:off x="603487" y="620110"/>
              <a:ext cx="84935" cy="246993"/>
            </a:xfrm>
            <a:prstGeom prst="roundRect">
              <a:avLst>
                <a:gd name="adj" fmla="val 50000"/>
              </a:avLst>
            </a:prstGeom>
            <a:solidFill>
              <a:srgbClr val="AF2922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79400" dist="165100" dir="3900000" sx="88000" sy="88000" algn="t" rotWithShape="0">
                <a:schemeClr val="accent1">
                  <a:lumMod val="75000"/>
                  <a:alpha val="42000"/>
                </a:scheme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sz="1400" kern="0">
                <a:solidFill>
                  <a:prstClr val="white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思源黑体 CN Medium" panose="020B0600000000000000" pitchFamily="34" charset="-122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screen"/>
          <a:srcRect b="-1"/>
          <a:stretch>
            <a:fillRect/>
          </a:stretch>
        </p:blipFill>
        <p:spPr>
          <a:xfrm>
            <a:off x="0" y="1"/>
            <a:ext cx="9334499" cy="5248273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108495" y="50856"/>
            <a:ext cx="452120" cy="498475"/>
            <a:chOff x="448310" y="362585"/>
            <a:chExt cx="452120" cy="498475"/>
          </a:xfrm>
        </p:grpSpPr>
        <p:sp>
          <p:nvSpPr>
            <p:cNvPr id="7" name="矩形: 圆角 5"/>
            <p:cNvSpPr/>
            <p:nvPr/>
          </p:nvSpPr>
          <p:spPr>
            <a:xfrm rot="10800000">
              <a:off x="448310" y="362585"/>
              <a:ext cx="163195" cy="498475"/>
            </a:xfrm>
            <a:prstGeom prst="roundRect">
              <a:avLst/>
            </a:prstGeom>
            <a:gradFill>
              <a:gsLst>
                <a:gs pos="0">
                  <a:srgbClr val="DE5A58"/>
                </a:gs>
                <a:gs pos="100000">
                  <a:srgbClr val="AF2922"/>
                </a:gs>
              </a:gsLst>
              <a:lin ang="2700000" scaled="0"/>
            </a:gradFill>
            <a:ln>
              <a:noFill/>
            </a:ln>
            <a:effectLst>
              <a:outerShdw blurRad="139700" dist="76200" dir="5400000" sx="98000" sy="98000" algn="t" rotWithShape="0">
                <a:srgbClr val="026AA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endParaRPr>
            </a:p>
          </p:txBody>
        </p:sp>
        <p:sp>
          <p:nvSpPr>
            <p:cNvPr id="9" name="矩形: 圆角 5"/>
            <p:cNvSpPr/>
            <p:nvPr/>
          </p:nvSpPr>
          <p:spPr>
            <a:xfrm rot="10800000">
              <a:off x="737235" y="526415"/>
              <a:ext cx="163195" cy="334645"/>
            </a:xfrm>
            <a:prstGeom prst="roundRect">
              <a:avLst/>
            </a:prstGeom>
            <a:gradFill>
              <a:gsLst>
                <a:gs pos="0">
                  <a:srgbClr val="DE5A58"/>
                </a:gs>
                <a:gs pos="100000">
                  <a:srgbClr val="AF2922"/>
                </a:gs>
              </a:gsLst>
              <a:lin ang="2700000" scaled="0"/>
            </a:gradFill>
            <a:ln>
              <a:noFill/>
            </a:ln>
            <a:effectLst>
              <a:outerShdw blurRad="139700" dist="76200" dir="5400000" sx="98000" sy="98000" algn="t" rotWithShape="0">
                <a:srgbClr val="026AA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11" name="组合 10"/>
          <p:cNvGrpSpPr/>
          <p:nvPr userDrawn="1"/>
        </p:nvGrpSpPr>
        <p:grpSpPr>
          <a:xfrm>
            <a:off x="368407" y="1163864"/>
            <a:ext cx="384415" cy="482233"/>
            <a:chOff x="356498" y="450718"/>
            <a:chExt cx="331924" cy="416385"/>
          </a:xfrm>
        </p:grpSpPr>
        <p:sp>
          <p:nvSpPr>
            <p:cNvPr id="12" name="圆角矩形 11"/>
            <p:cNvSpPr/>
            <p:nvPr>
              <p:custDataLst>
                <p:tags r:id="rId4"/>
              </p:custDataLst>
            </p:nvPr>
          </p:nvSpPr>
          <p:spPr>
            <a:xfrm flipH="1">
              <a:off x="356498" y="450718"/>
              <a:ext cx="84935" cy="416385"/>
            </a:xfrm>
            <a:prstGeom prst="roundRect">
              <a:avLst>
                <a:gd name="adj" fmla="val 50000"/>
              </a:avLst>
            </a:prstGeom>
            <a:solidFill>
              <a:srgbClr val="DE5A58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79400" dist="165100" dir="3900000" sx="88000" sy="88000" algn="t" rotWithShape="0">
                <a:schemeClr val="accent1">
                  <a:lumMod val="75000"/>
                  <a:alpha val="42000"/>
                </a:scheme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sz="1400" kern="0">
                <a:solidFill>
                  <a:prstClr val="white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思源黑体 CN Medium" panose="020B0600000000000000" pitchFamily="34" charset="-122"/>
              </a:endParaRPr>
            </a:p>
          </p:txBody>
        </p:sp>
        <p:sp>
          <p:nvSpPr>
            <p:cNvPr id="13" name="圆角矩形 12"/>
            <p:cNvSpPr/>
            <p:nvPr>
              <p:custDataLst>
                <p:tags r:id="rId5"/>
              </p:custDataLst>
            </p:nvPr>
          </p:nvSpPr>
          <p:spPr>
            <a:xfrm flipH="1">
              <a:off x="479993" y="549166"/>
              <a:ext cx="84935" cy="317937"/>
            </a:xfrm>
            <a:prstGeom prst="roundRect">
              <a:avLst>
                <a:gd name="adj" fmla="val 50000"/>
              </a:avLst>
            </a:prstGeom>
            <a:solidFill>
              <a:srgbClr val="FFC8C8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79400" dist="165100" dir="3900000" sx="88000" sy="88000" algn="t" rotWithShape="0">
                <a:schemeClr val="accent1">
                  <a:lumMod val="75000"/>
                  <a:alpha val="42000"/>
                </a:scheme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sz="1400" kern="0">
                <a:solidFill>
                  <a:prstClr val="white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思源黑体 CN Medium" panose="020B0600000000000000" pitchFamily="34" charset="-122"/>
              </a:endParaRPr>
            </a:p>
          </p:txBody>
        </p:sp>
        <p:sp>
          <p:nvSpPr>
            <p:cNvPr id="14" name="圆角矩形 13"/>
            <p:cNvSpPr/>
            <p:nvPr>
              <p:custDataLst>
                <p:tags r:id="rId6"/>
              </p:custDataLst>
            </p:nvPr>
          </p:nvSpPr>
          <p:spPr>
            <a:xfrm flipH="1">
              <a:off x="603487" y="620110"/>
              <a:ext cx="84935" cy="246993"/>
            </a:xfrm>
            <a:prstGeom prst="roundRect">
              <a:avLst>
                <a:gd name="adj" fmla="val 50000"/>
              </a:avLst>
            </a:prstGeom>
            <a:solidFill>
              <a:srgbClr val="AF2922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79400" dist="165100" dir="3900000" sx="88000" sy="88000" algn="t" rotWithShape="0">
                <a:schemeClr val="accent1">
                  <a:lumMod val="75000"/>
                  <a:alpha val="42000"/>
                </a:scheme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sz="1400" kern="0">
                <a:solidFill>
                  <a:prstClr val="white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思源黑体 CN Medium" panose="020B06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任意多边形: 形状 13"/>
          <p:cNvSpPr/>
          <p:nvPr userDrawn="1"/>
        </p:nvSpPr>
        <p:spPr>
          <a:xfrm>
            <a:off x="0" y="-1"/>
            <a:ext cx="9334500" cy="5183564"/>
          </a:xfrm>
          <a:custGeom>
            <a:avLst/>
            <a:gdLst>
              <a:gd name="connsiteX0" fmla="*/ 0 w 12192000"/>
              <a:gd name="connsiteY0" fmla="*/ 0 h 6081486"/>
              <a:gd name="connsiteX1" fmla="*/ 12192000 w 12192000"/>
              <a:gd name="connsiteY1" fmla="*/ 0 h 6081486"/>
              <a:gd name="connsiteX2" fmla="*/ 12192000 w 12192000"/>
              <a:gd name="connsiteY2" fmla="*/ 4818868 h 6081486"/>
              <a:gd name="connsiteX3" fmla="*/ 12079418 w 12192000"/>
              <a:gd name="connsiteY3" fmla="*/ 4876289 h 6081486"/>
              <a:gd name="connsiteX4" fmla="*/ 6096001 w 12192000"/>
              <a:gd name="connsiteY4" fmla="*/ 6081486 h 6081486"/>
              <a:gd name="connsiteX5" fmla="*/ 112584 w 12192000"/>
              <a:gd name="connsiteY5" fmla="*/ 4876289 h 6081486"/>
              <a:gd name="connsiteX6" fmla="*/ 0 w 12192000"/>
              <a:gd name="connsiteY6" fmla="*/ 4818867 h 6081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081486">
                <a:moveTo>
                  <a:pt x="0" y="0"/>
                </a:moveTo>
                <a:lnTo>
                  <a:pt x="12192000" y="0"/>
                </a:lnTo>
                <a:lnTo>
                  <a:pt x="12192000" y="4818868"/>
                </a:lnTo>
                <a:lnTo>
                  <a:pt x="12079418" y="4876289"/>
                </a:lnTo>
                <a:cubicBezTo>
                  <a:pt x="10548128" y="5620922"/>
                  <a:pt x="8432671" y="6081486"/>
                  <a:pt x="6096001" y="6081486"/>
                </a:cubicBezTo>
                <a:cubicBezTo>
                  <a:pt x="3759332" y="6081486"/>
                  <a:pt x="1643874" y="5620922"/>
                  <a:pt x="112584" y="4876289"/>
                </a:cubicBezTo>
                <a:lnTo>
                  <a:pt x="0" y="4818867"/>
                </a:lnTo>
                <a:close/>
              </a:path>
            </a:pathLst>
          </a:custGeom>
          <a:solidFill>
            <a:srgbClr val="0271B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800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108495" y="50856"/>
            <a:ext cx="452120" cy="498475"/>
            <a:chOff x="448310" y="362585"/>
            <a:chExt cx="452120" cy="498475"/>
          </a:xfrm>
        </p:grpSpPr>
        <p:sp>
          <p:nvSpPr>
            <p:cNvPr id="11" name="矩形: 圆角 5"/>
            <p:cNvSpPr/>
            <p:nvPr/>
          </p:nvSpPr>
          <p:spPr>
            <a:xfrm rot="10800000">
              <a:off x="448310" y="362585"/>
              <a:ext cx="163195" cy="49847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76200" dir="5400000" sx="98000" sy="98000" algn="t" rotWithShape="0">
                <a:srgbClr val="026AA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endParaRPr>
            </a:p>
          </p:txBody>
        </p:sp>
        <p:sp>
          <p:nvSpPr>
            <p:cNvPr id="14" name="矩形: 圆角 5"/>
            <p:cNvSpPr/>
            <p:nvPr/>
          </p:nvSpPr>
          <p:spPr>
            <a:xfrm rot="10800000">
              <a:off x="737235" y="526415"/>
              <a:ext cx="163195" cy="3346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76200" dir="5400000" sx="98000" sy="98000" algn="t" rotWithShape="0">
                <a:srgbClr val="026AA8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81818" y="471356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81818" y="76899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组合 6"/>
          <p:cNvGrpSpPr/>
          <p:nvPr userDrawn="1"/>
        </p:nvGrpSpPr>
        <p:grpSpPr>
          <a:xfrm>
            <a:off x="1030846" y="245072"/>
            <a:ext cx="7272808" cy="4758130"/>
            <a:chOff x="949925" y="245072"/>
            <a:chExt cx="7272808" cy="4758130"/>
          </a:xfrm>
          <a:solidFill>
            <a:schemeClr val="accent4">
              <a:lumMod val="20000"/>
              <a:lumOff val="80000"/>
            </a:schemeClr>
          </a:solidFill>
        </p:grpSpPr>
        <p:grpSp>
          <p:nvGrpSpPr>
            <p:cNvPr id="8" name="组合 7"/>
            <p:cNvGrpSpPr/>
            <p:nvPr userDrawn="1"/>
          </p:nvGrpSpPr>
          <p:grpSpPr>
            <a:xfrm>
              <a:off x="1462899" y="245072"/>
              <a:ext cx="6246860" cy="4758130"/>
              <a:chOff x="1349476" y="191499"/>
              <a:chExt cx="6246860" cy="4758130"/>
            </a:xfrm>
            <a:grpFill/>
          </p:grpSpPr>
          <p:sp>
            <p:nvSpPr>
              <p:cNvPr id="11" name="任意多边形 10"/>
              <p:cNvSpPr/>
              <p:nvPr userDrawn="1"/>
            </p:nvSpPr>
            <p:spPr>
              <a:xfrm>
                <a:off x="6948264" y="4586834"/>
                <a:ext cx="648072" cy="362795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">
                    <a:pos x="hc" y="t"/>
                  </a:cxn>
                  <a:cxn ang="3">
                    <a:pos x="il" y="it"/>
                  </a:cxn>
                  <a:cxn ang="cd2">
                    <a:pos x="l" y="vc"/>
                  </a:cxn>
                  <a:cxn ang="cd4">
                    <a:pos x="il" y="ib"/>
                  </a:cxn>
                  <a:cxn ang="cd4">
                    <a:pos x="hc" y="b"/>
                  </a:cxn>
                  <a:cxn ang="cd4">
                    <a:pos x="ir" y="ib"/>
                  </a:cxn>
                  <a:cxn ang="0">
                    <a:pos x="r" y="vc"/>
                  </a:cxn>
                  <a:cxn ang="3">
                    <a:pos x="ir" y="it"/>
                  </a:cxn>
                </a:cxnLst>
                <a:rect l="l" t="t" r="r" b="b"/>
                <a:pathLst>
                  <a:path w="1647" h="922">
                    <a:moveTo>
                      <a:pt x="0" y="61"/>
                    </a:moveTo>
                    <a:cubicBezTo>
                      <a:pt x="0" y="27"/>
                      <a:pt x="26" y="0"/>
                      <a:pt x="58" y="0"/>
                    </a:cubicBezTo>
                    <a:cubicBezTo>
                      <a:pt x="89" y="0"/>
                      <a:pt x="115" y="27"/>
                      <a:pt x="115" y="61"/>
                    </a:cubicBezTo>
                    <a:cubicBezTo>
                      <a:pt x="115" y="94"/>
                      <a:pt x="89" y="121"/>
                      <a:pt x="58" y="121"/>
                    </a:cubicBezTo>
                    <a:cubicBezTo>
                      <a:pt x="26" y="121"/>
                      <a:pt x="0" y="94"/>
                      <a:pt x="0" y="61"/>
                    </a:cubicBezTo>
                    <a:close/>
                    <a:moveTo>
                      <a:pt x="383" y="61"/>
                    </a:moveTo>
                    <a:cubicBezTo>
                      <a:pt x="383" y="27"/>
                      <a:pt x="409" y="0"/>
                      <a:pt x="441" y="0"/>
                    </a:cubicBezTo>
                    <a:cubicBezTo>
                      <a:pt x="472" y="0"/>
                      <a:pt x="498" y="27"/>
                      <a:pt x="498" y="61"/>
                    </a:cubicBezTo>
                    <a:cubicBezTo>
                      <a:pt x="498" y="94"/>
                      <a:pt x="472" y="121"/>
                      <a:pt x="441" y="121"/>
                    </a:cubicBezTo>
                    <a:cubicBezTo>
                      <a:pt x="409" y="121"/>
                      <a:pt x="383" y="94"/>
                      <a:pt x="383" y="61"/>
                    </a:cubicBezTo>
                    <a:close/>
                    <a:moveTo>
                      <a:pt x="766" y="61"/>
                    </a:moveTo>
                    <a:cubicBezTo>
                      <a:pt x="766" y="27"/>
                      <a:pt x="792" y="0"/>
                      <a:pt x="824" y="0"/>
                    </a:cubicBezTo>
                    <a:cubicBezTo>
                      <a:pt x="855" y="0"/>
                      <a:pt x="881" y="27"/>
                      <a:pt x="881" y="61"/>
                    </a:cubicBezTo>
                    <a:cubicBezTo>
                      <a:pt x="881" y="94"/>
                      <a:pt x="855" y="121"/>
                      <a:pt x="824" y="121"/>
                    </a:cubicBezTo>
                    <a:cubicBezTo>
                      <a:pt x="792" y="121"/>
                      <a:pt x="766" y="94"/>
                      <a:pt x="766" y="61"/>
                    </a:cubicBezTo>
                    <a:close/>
                    <a:moveTo>
                      <a:pt x="1149" y="61"/>
                    </a:moveTo>
                    <a:cubicBezTo>
                      <a:pt x="1149" y="27"/>
                      <a:pt x="1175" y="0"/>
                      <a:pt x="1207" y="0"/>
                    </a:cubicBezTo>
                    <a:cubicBezTo>
                      <a:pt x="1238" y="0"/>
                      <a:pt x="1264" y="27"/>
                      <a:pt x="1264" y="61"/>
                    </a:cubicBezTo>
                    <a:cubicBezTo>
                      <a:pt x="1264" y="94"/>
                      <a:pt x="1238" y="121"/>
                      <a:pt x="1207" y="121"/>
                    </a:cubicBezTo>
                    <a:cubicBezTo>
                      <a:pt x="1175" y="121"/>
                      <a:pt x="1149" y="94"/>
                      <a:pt x="1149" y="61"/>
                    </a:cubicBezTo>
                    <a:close/>
                    <a:moveTo>
                      <a:pt x="1532" y="61"/>
                    </a:moveTo>
                    <a:cubicBezTo>
                      <a:pt x="1532" y="27"/>
                      <a:pt x="1558" y="0"/>
                      <a:pt x="1590" y="0"/>
                    </a:cubicBezTo>
                    <a:cubicBezTo>
                      <a:pt x="1621" y="0"/>
                      <a:pt x="1647" y="27"/>
                      <a:pt x="1647" y="61"/>
                    </a:cubicBezTo>
                    <a:cubicBezTo>
                      <a:pt x="1647" y="94"/>
                      <a:pt x="1621" y="121"/>
                      <a:pt x="1590" y="121"/>
                    </a:cubicBezTo>
                    <a:cubicBezTo>
                      <a:pt x="1558" y="121"/>
                      <a:pt x="1532" y="94"/>
                      <a:pt x="1532" y="61"/>
                    </a:cubicBezTo>
                    <a:close/>
                    <a:moveTo>
                      <a:pt x="0" y="328"/>
                    </a:moveTo>
                    <a:cubicBezTo>
                      <a:pt x="0" y="294"/>
                      <a:pt x="26" y="267"/>
                      <a:pt x="58" y="267"/>
                    </a:cubicBezTo>
                    <a:cubicBezTo>
                      <a:pt x="89" y="267"/>
                      <a:pt x="115" y="294"/>
                      <a:pt x="115" y="328"/>
                    </a:cubicBezTo>
                    <a:cubicBezTo>
                      <a:pt x="115" y="361"/>
                      <a:pt x="89" y="388"/>
                      <a:pt x="58" y="388"/>
                    </a:cubicBezTo>
                    <a:cubicBezTo>
                      <a:pt x="26" y="388"/>
                      <a:pt x="0" y="361"/>
                      <a:pt x="0" y="328"/>
                    </a:cubicBezTo>
                    <a:close/>
                    <a:moveTo>
                      <a:pt x="383" y="328"/>
                    </a:moveTo>
                    <a:cubicBezTo>
                      <a:pt x="383" y="294"/>
                      <a:pt x="409" y="267"/>
                      <a:pt x="441" y="267"/>
                    </a:cubicBezTo>
                    <a:cubicBezTo>
                      <a:pt x="472" y="267"/>
                      <a:pt x="498" y="294"/>
                      <a:pt x="498" y="328"/>
                    </a:cubicBezTo>
                    <a:cubicBezTo>
                      <a:pt x="498" y="361"/>
                      <a:pt x="472" y="388"/>
                      <a:pt x="441" y="388"/>
                    </a:cubicBezTo>
                    <a:cubicBezTo>
                      <a:pt x="409" y="388"/>
                      <a:pt x="383" y="361"/>
                      <a:pt x="383" y="328"/>
                    </a:cubicBezTo>
                    <a:close/>
                    <a:moveTo>
                      <a:pt x="766" y="328"/>
                    </a:moveTo>
                    <a:cubicBezTo>
                      <a:pt x="766" y="294"/>
                      <a:pt x="792" y="267"/>
                      <a:pt x="824" y="267"/>
                    </a:cubicBezTo>
                    <a:cubicBezTo>
                      <a:pt x="855" y="267"/>
                      <a:pt x="881" y="294"/>
                      <a:pt x="881" y="328"/>
                    </a:cubicBezTo>
                    <a:cubicBezTo>
                      <a:pt x="881" y="361"/>
                      <a:pt x="855" y="388"/>
                      <a:pt x="824" y="388"/>
                    </a:cubicBezTo>
                    <a:cubicBezTo>
                      <a:pt x="792" y="388"/>
                      <a:pt x="766" y="361"/>
                      <a:pt x="766" y="328"/>
                    </a:cubicBezTo>
                    <a:close/>
                    <a:moveTo>
                      <a:pt x="1149" y="328"/>
                    </a:moveTo>
                    <a:cubicBezTo>
                      <a:pt x="1149" y="294"/>
                      <a:pt x="1175" y="267"/>
                      <a:pt x="1207" y="267"/>
                    </a:cubicBezTo>
                    <a:cubicBezTo>
                      <a:pt x="1238" y="267"/>
                      <a:pt x="1264" y="294"/>
                      <a:pt x="1264" y="328"/>
                    </a:cubicBezTo>
                    <a:cubicBezTo>
                      <a:pt x="1264" y="361"/>
                      <a:pt x="1238" y="388"/>
                      <a:pt x="1207" y="388"/>
                    </a:cubicBezTo>
                    <a:cubicBezTo>
                      <a:pt x="1175" y="388"/>
                      <a:pt x="1149" y="361"/>
                      <a:pt x="1149" y="328"/>
                    </a:cubicBezTo>
                    <a:close/>
                    <a:moveTo>
                      <a:pt x="1532" y="328"/>
                    </a:moveTo>
                    <a:cubicBezTo>
                      <a:pt x="1532" y="294"/>
                      <a:pt x="1558" y="267"/>
                      <a:pt x="1590" y="267"/>
                    </a:cubicBezTo>
                    <a:cubicBezTo>
                      <a:pt x="1621" y="267"/>
                      <a:pt x="1647" y="294"/>
                      <a:pt x="1647" y="328"/>
                    </a:cubicBezTo>
                    <a:cubicBezTo>
                      <a:pt x="1647" y="361"/>
                      <a:pt x="1621" y="388"/>
                      <a:pt x="1590" y="388"/>
                    </a:cubicBezTo>
                    <a:cubicBezTo>
                      <a:pt x="1558" y="388"/>
                      <a:pt x="1532" y="361"/>
                      <a:pt x="1532" y="328"/>
                    </a:cubicBezTo>
                    <a:close/>
                    <a:moveTo>
                      <a:pt x="0" y="595"/>
                    </a:moveTo>
                    <a:cubicBezTo>
                      <a:pt x="0" y="561"/>
                      <a:pt x="26" y="534"/>
                      <a:pt x="58" y="534"/>
                    </a:cubicBezTo>
                    <a:cubicBezTo>
                      <a:pt x="89" y="534"/>
                      <a:pt x="115" y="561"/>
                      <a:pt x="115" y="595"/>
                    </a:cubicBezTo>
                    <a:cubicBezTo>
                      <a:pt x="115" y="628"/>
                      <a:pt x="89" y="655"/>
                      <a:pt x="58" y="655"/>
                    </a:cubicBezTo>
                    <a:cubicBezTo>
                      <a:pt x="26" y="655"/>
                      <a:pt x="0" y="628"/>
                      <a:pt x="0" y="595"/>
                    </a:cubicBezTo>
                    <a:close/>
                    <a:moveTo>
                      <a:pt x="383" y="595"/>
                    </a:moveTo>
                    <a:cubicBezTo>
                      <a:pt x="383" y="561"/>
                      <a:pt x="409" y="534"/>
                      <a:pt x="441" y="534"/>
                    </a:cubicBezTo>
                    <a:cubicBezTo>
                      <a:pt x="472" y="534"/>
                      <a:pt x="498" y="561"/>
                      <a:pt x="498" y="595"/>
                    </a:cubicBezTo>
                    <a:cubicBezTo>
                      <a:pt x="498" y="628"/>
                      <a:pt x="472" y="655"/>
                      <a:pt x="441" y="655"/>
                    </a:cubicBezTo>
                    <a:cubicBezTo>
                      <a:pt x="409" y="655"/>
                      <a:pt x="383" y="628"/>
                      <a:pt x="383" y="595"/>
                    </a:cubicBezTo>
                    <a:close/>
                    <a:moveTo>
                      <a:pt x="766" y="595"/>
                    </a:moveTo>
                    <a:cubicBezTo>
                      <a:pt x="766" y="561"/>
                      <a:pt x="792" y="534"/>
                      <a:pt x="824" y="534"/>
                    </a:cubicBezTo>
                    <a:cubicBezTo>
                      <a:pt x="855" y="534"/>
                      <a:pt x="881" y="561"/>
                      <a:pt x="881" y="595"/>
                    </a:cubicBezTo>
                    <a:cubicBezTo>
                      <a:pt x="881" y="628"/>
                      <a:pt x="855" y="655"/>
                      <a:pt x="824" y="655"/>
                    </a:cubicBezTo>
                    <a:cubicBezTo>
                      <a:pt x="792" y="655"/>
                      <a:pt x="766" y="628"/>
                      <a:pt x="766" y="595"/>
                    </a:cubicBezTo>
                    <a:close/>
                    <a:moveTo>
                      <a:pt x="1149" y="595"/>
                    </a:moveTo>
                    <a:cubicBezTo>
                      <a:pt x="1149" y="561"/>
                      <a:pt x="1175" y="534"/>
                      <a:pt x="1207" y="534"/>
                    </a:cubicBezTo>
                    <a:cubicBezTo>
                      <a:pt x="1238" y="534"/>
                      <a:pt x="1264" y="561"/>
                      <a:pt x="1264" y="595"/>
                    </a:cubicBezTo>
                    <a:cubicBezTo>
                      <a:pt x="1264" y="628"/>
                      <a:pt x="1238" y="655"/>
                      <a:pt x="1207" y="655"/>
                    </a:cubicBezTo>
                    <a:cubicBezTo>
                      <a:pt x="1175" y="655"/>
                      <a:pt x="1149" y="628"/>
                      <a:pt x="1149" y="595"/>
                    </a:cubicBezTo>
                    <a:close/>
                    <a:moveTo>
                      <a:pt x="1532" y="595"/>
                    </a:moveTo>
                    <a:cubicBezTo>
                      <a:pt x="1532" y="561"/>
                      <a:pt x="1558" y="534"/>
                      <a:pt x="1590" y="534"/>
                    </a:cubicBezTo>
                    <a:cubicBezTo>
                      <a:pt x="1621" y="534"/>
                      <a:pt x="1647" y="561"/>
                      <a:pt x="1647" y="595"/>
                    </a:cubicBezTo>
                    <a:cubicBezTo>
                      <a:pt x="1647" y="628"/>
                      <a:pt x="1621" y="655"/>
                      <a:pt x="1590" y="655"/>
                    </a:cubicBezTo>
                    <a:cubicBezTo>
                      <a:pt x="1558" y="655"/>
                      <a:pt x="1532" y="628"/>
                      <a:pt x="1532" y="595"/>
                    </a:cubicBezTo>
                    <a:close/>
                    <a:moveTo>
                      <a:pt x="0" y="862"/>
                    </a:moveTo>
                    <a:cubicBezTo>
                      <a:pt x="0" y="828"/>
                      <a:pt x="26" y="801"/>
                      <a:pt x="58" y="801"/>
                    </a:cubicBezTo>
                    <a:cubicBezTo>
                      <a:pt x="89" y="801"/>
                      <a:pt x="115" y="828"/>
                      <a:pt x="115" y="862"/>
                    </a:cubicBezTo>
                    <a:cubicBezTo>
                      <a:pt x="115" y="895"/>
                      <a:pt x="89" y="922"/>
                      <a:pt x="58" y="922"/>
                    </a:cubicBezTo>
                    <a:cubicBezTo>
                      <a:pt x="26" y="922"/>
                      <a:pt x="0" y="895"/>
                      <a:pt x="0" y="862"/>
                    </a:cubicBezTo>
                    <a:close/>
                    <a:moveTo>
                      <a:pt x="383" y="862"/>
                    </a:moveTo>
                    <a:cubicBezTo>
                      <a:pt x="383" y="828"/>
                      <a:pt x="409" y="801"/>
                      <a:pt x="441" y="801"/>
                    </a:cubicBezTo>
                    <a:cubicBezTo>
                      <a:pt x="472" y="801"/>
                      <a:pt x="498" y="828"/>
                      <a:pt x="498" y="862"/>
                    </a:cubicBezTo>
                    <a:cubicBezTo>
                      <a:pt x="498" y="895"/>
                      <a:pt x="472" y="922"/>
                      <a:pt x="441" y="922"/>
                    </a:cubicBezTo>
                    <a:cubicBezTo>
                      <a:pt x="409" y="922"/>
                      <a:pt x="383" y="895"/>
                      <a:pt x="383" y="862"/>
                    </a:cubicBezTo>
                    <a:close/>
                    <a:moveTo>
                      <a:pt x="766" y="862"/>
                    </a:moveTo>
                    <a:cubicBezTo>
                      <a:pt x="766" y="828"/>
                      <a:pt x="792" y="801"/>
                      <a:pt x="824" y="801"/>
                    </a:cubicBezTo>
                    <a:cubicBezTo>
                      <a:pt x="855" y="801"/>
                      <a:pt x="881" y="828"/>
                      <a:pt x="881" y="862"/>
                    </a:cubicBezTo>
                    <a:cubicBezTo>
                      <a:pt x="881" y="895"/>
                      <a:pt x="855" y="922"/>
                      <a:pt x="824" y="922"/>
                    </a:cubicBezTo>
                    <a:cubicBezTo>
                      <a:pt x="792" y="922"/>
                      <a:pt x="766" y="895"/>
                      <a:pt x="766" y="862"/>
                    </a:cubicBezTo>
                    <a:close/>
                    <a:moveTo>
                      <a:pt x="1149" y="862"/>
                    </a:moveTo>
                    <a:cubicBezTo>
                      <a:pt x="1149" y="828"/>
                      <a:pt x="1175" y="801"/>
                      <a:pt x="1207" y="801"/>
                    </a:cubicBezTo>
                    <a:cubicBezTo>
                      <a:pt x="1238" y="801"/>
                      <a:pt x="1264" y="828"/>
                      <a:pt x="1264" y="862"/>
                    </a:cubicBezTo>
                    <a:cubicBezTo>
                      <a:pt x="1264" y="895"/>
                      <a:pt x="1238" y="922"/>
                      <a:pt x="1207" y="922"/>
                    </a:cubicBezTo>
                    <a:cubicBezTo>
                      <a:pt x="1175" y="922"/>
                      <a:pt x="1149" y="895"/>
                      <a:pt x="1149" y="862"/>
                    </a:cubicBezTo>
                    <a:close/>
                    <a:moveTo>
                      <a:pt x="1532" y="862"/>
                    </a:moveTo>
                    <a:cubicBezTo>
                      <a:pt x="1532" y="828"/>
                      <a:pt x="1558" y="801"/>
                      <a:pt x="1590" y="801"/>
                    </a:cubicBezTo>
                    <a:cubicBezTo>
                      <a:pt x="1621" y="801"/>
                      <a:pt x="1647" y="828"/>
                      <a:pt x="1647" y="862"/>
                    </a:cubicBezTo>
                    <a:cubicBezTo>
                      <a:pt x="1647" y="895"/>
                      <a:pt x="1621" y="922"/>
                      <a:pt x="1590" y="922"/>
                    </a:cubicBezTo>
                    <a:cubicBezTo>
                      <a:pt x="1558" y="922"/>
                      <a:pt x="1532" y="895"/>
                      <a:pt x="1532" y="8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015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12" name="任意多边形 11"/>
              <p:cNvSpPr/>
              <p:nvPr userDrawn="1"/>
            </p:nvSpPr>
            <p:spPr>
              <a:xfrm>
                <a:off x="1349476" y="191499"/>
                <a:ext cx="648072" cy="362795"/>
              </a:xfrm>
              <a:custGeom>
                <a:avLst/>
                <a:gdLst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3">
                    <a:pos x="hc" y="t"/>
                  </a:cxn>
                  <a:cxn ang="3">
                    <a:pos x="il" y="it"/>
                  </a:cxn>
                  <a:cxn ang="cd2">
                    <a:pos x="l" y="vc"/>
                  </a:cxn>
                  <a:cxn ang="cd4">
                    <a:pos x="il" y="ib"/>
                  </a:cxn>
                  <a:cxn ang="cd4">
                    <a:pos x="hc" y="b"/>
                  </a:cxn>
                  <a:cxn ang="cd4">
                    <a:pos x="ir" y="ib"/>
                  </a:cxn>
                  <a:cxn ang="0">
                    <a:pos x="r" y="vc"/>
                  </a:cxn>
                  <a:cxn ang="3">
                    <a:pos x="ir" y="it"/>
                  </a:cxn>
                </a:cxnLst>
                <a:rect l="l" t="t" r="r" b="b"/>
                <a:pathLst>
                  <a:path w="1647" h="922">
                    <a:moveTo>
                      <a:pt x="0" y="61"/>
                    </a:moveTo>
                    <a:cubicBezTo>
                      <a:pt x="0" y="27"/>
                      <a:pt x="26" y="0"/>
                      <a:pt x="58" y="0"/>
                    </a:cubicBezTo>
                    <a:cubicBezTo>
                      <a:pt x="89" y="0"/>
                      <a:pt x="115" y="27"/>
                      <a:pt x="115" y="61"/>
                    </a:cubicBezTo>
                    <a:cubicBezTo>
                      <a:pt x="115" y="94"/>
                      <a:pt x="89" y="121"/>
                      <a:pt x="58" y="121"/>
                    </a:cubicBezTo>
                    <a:cubicBezTo>
                      <a:pt x="26" y="121"/>
                      <a:pt x="0" y="94"/>
                      <a:pt x="0" y="61"/>
                    </a:cubicBezTo>
                    <a:close/>
                    <a:moveTo>
                      <a:pt x="383" y="61"/>
                    </a:moveTo>
                    <a:cubicBezTo>
                      <a:pt x="383" y="27"/>
                      <a:pt x="409" y="0"/>
                      <a:pt x="441" y="0"/>
                    </a:cubicBezTo>
                    <a:cubicBezTo>
                      <a:pt x="472" y="0"/>
                      <a:pt x="498" y="27"/>
                      <a:pt x="498" y="61"/>
                    </a:cubicBezTo>
                    <a:cubicBezTo>
                      <a:pt x="498" y="94"/>
                      <a:pt x="472" y="121"/>
                      <a:pt x="441" y="121"/>
                    </a:cubicBezTo>
                    <a:cubicBezTo>
                      <a:pt x="409" y="121"/>
                      <a:pt x="383" y="94"/>
                      <a:pt x="383" y="61"/>
                    </a:cubicBezTo>
                    <a:close/>
                    <a:moveTo>
                      <a:pt x="766" y="61"/>
                    </a:moveTo>
                    <a:cubicBezTo>
                      <a:pt x="766" y="27"/>
                      <a:pt x="792" y="0"/>
                      <a:pt x="824" y="0"/>
                    </a:cubicBezTo>
                    <a:cubicBezTo>
                      <a:pt x="855" y="0"/>
                      <a:pt x="881" y="27"/>
                      <a:pt x="881" y="61"/>
                    </a:cubicBezTo>
                    <a:cubicBezTo>
                      <a:pt x="881" y="94"/>
                      <a:pt x="855" y="121"/>
                      <a:pt x="824" y="121"/>
                    </a:cubicBezTo>
                    <a:cubicBezTo>
                      <a:pt x="792" y="121"/>
                      <a:pt x="766" y="94"/>
                      <a:pt x="766" y="61"/>
                    </a:cubicBezTo>
                    <a:close/>
                    <a:moveTo>
                      <a:pt x="1149" y="61"/>
                    </a:moveTo>
                    <a:cubicBezTo>
                      <a:pt x="1149" y="27"/>
                      <a:pt x="1175" y="0"/>
                      <a:pt x="1207" y="0"/>
                    </a:cubicBezTo>
                    <a:cubicBezTo>
                      <a:pt x="1238" y="0"/>
                      <a:pt x="1264" y="27"/>
                      <a:pt x="1264" y="61"/>
                    </a:cubicBezTo>
                    <a:cubicBezTo>
                      <a:pt x="1264" y="94"/>
                      <a:pt x="1238" y="121"/>
                      <a:pt x="1207" y="121"/>
                    </a:cubicBezTo>
                    <a:cubicBezTo>
                      <a:pt x="1175" y="121"/>
                      <a:pt x="1149" y="94"/>
                      <a:pt x="1149" y="61"/>
                    </a:cubicBezTo>
                    <a:close/>
                    <a:moveTo>
                      <a:pt x="1532" y="61"/>
                    </a:moveTo>
                    <a:cubicBezTo>
                      <a:pt x="1532" y="27"/>
                      <a:pt x="1558" y="0"/>
                      <a:pt x="1590" y="0"/>
                    </a:cubicBezTo>
                    <a:cubicBezTo>
                      <a:pt x="1621" y="0"/>
                      <a:pt x="1647" y="27"/>
                      <a:pt x="1647" y="61"/>
                    </a:cubicBezTo>
                    <a:cubicBezTo>
                      <a:pt x="1647" y="94"/>
                      <a:pt x="1621" y="121"/>
                      <a:pt x="1590" y="121"/>
                    </a:cubicBezTo>
                    <a:cubicBezTo>
                      <a:pt x="1558" y="121"/>
                      <a:pt x="1532" y="94"/>
                      <a:pt x="1532" y="61"/>
                    </a:cubicBezTo>
                    <a:close/>
                    <a:moveTo>
                      <a:pt x="0" y="328"/>
                    </a:moveTo>
                    <a:cubicBezTo>
                      <a:pt x="0" y="294"/>
                      <a:pt x="26" y="267"/>
                      <a:pt x="58" y="267"/>
                    </a:cubicBezTo>
                    <a:cubicBezTo>
                      <a:pt x="89" y="267"/>
                      <a:pt x="115" y="294"/>
                      <a:pt x="115" y="328"/>
                    </a:cubicBezTo>
                    <a:cubicBezTo>
                      <a:pt x="115" y="361"/>
                      <a:pt x="89" y="388"/>
                      <a:pt x="58" y="388"/>
                    </a:cubicBezTo>
                    <a:cubicBezTo>
                      <a:pt x="26" y="388"/>
                      <a:pt x="0" y="361"/>
                      <a:pt x="0" y="328"/>
                    </a:cubicBezTo>
                    <a:close/>
                    <a:moveTo>
                      <a:pt x="383" y="328"/>
                    </a:moveTo>
                    <a:cubicBezTo>
                      <a:pt x="383" y="294"/>
                      <a:pt x="409" y="267"/>
                      <a:pt x="441" y="267"/>
                    </a:cubicBezTo>
                    <a:cubicBezTo>
                      <a:pt x="472" y="267"/>
                      <a:pt x="498" y="294"/>
                      <a:pt x="498" y="328"/>
                    </a:cubicBezTo>
                    <a:cubicBezTo>
                      <a:pt x="498" y="361"/>
                      <a:pt x="472" y="388"/>
                      <a:pt x="441" y="388"/>
                    </a:cubicBezTo>
                    <a:cubicBezTo>
                      <a:pt x="409" y="388"/>
                      <a:pt x="383" y="361"/>
                      <a:pt x="383" y="328"/>
                    </a:cubicBezTo>
                    <a:close/>
                    <a:moveTo>
                      <a:pt x="766" y="328"/>
                    </a:moveTo>
                    <a:cubicBezTo>
                      <a:pt x="766" y="294"/>
                      <a:pt x="792" y="267"/>
                      <a:pt x="824" y="267"/>
                    </a:cubicBezTo>
                    <a:cubicBezTo>
                      <a:pt x="855" y="267"/>
                      <a:pt x="881" y="294"/>
                      <a:pt x="881" y="328"/>
                    </a:cubicBezTo>
                    <a:cubicBezTo>
                      <a:pt x="881" y="361"/>
                      <a:pt x="855" y="388"/>
                      <a:pt x="824" y="388"/>
                    </a:cubicBezTo>
                    <a:cubicBezTo>
                      <a:pt x="792" y="388"/>
                      <a:pt x="766" y="361"/>
                      <a:pt x="766" y="328"/>
                    </a:cubicBezTo>
                    <a:close/>
                    <a:moveTo>
                      <a:pt x="1149" y="328"/>
                    </a:moveTo>
                    <a:cubicBezTo>
                      <a:pt x="1149" y="294"/>
                      <a:pt x="1175" y="267"/>
                      <a:pt x="1207" y="267"/>
                    </a:cubicBezTo>
                    <a:cubicBezTo>
                      <a:pt x="1238" y="267"/>
                      <a:pt x="1264" y="294"/>
                      <a:pt x="1264" y="328"/>
                    </a:cubicBezTo>
                    <a:cubicBezTo>
                      <a:pt x="1264" y="361"/>
                      <a:pt x="1238" y="388"/>
                      <a:pt x="1207" y="388"/>
                    </a:cubicBezTo>
                    <a:cubicBezTo>
                      <a:pt x="1175" y="388"/>
                      <a:pt x="1149" y="361"/>
                      <a:pt x="1149" y="328"/>
                    </a:cubicBezTo>
                    <a:close/>
                    <a:moveTo>
                      <a:pt x="1532" y="328"/>
                    </a:moveTo>
                    <a:cubicBezTo>
                      <a:pt x="1532" y="294"/>
                      <a:pt x="1558" y="267"/>
                      <a:pt x="1590" y="267"/>
                    </a:cubicBezTo>
                    <a:cubicBezTo>
                      <a:pt x="1621" y="267"/>
                      <a:pt x="1647" y="294"/>
                      <a:pt x="1647" y="328"/>
                    </a:cubicBezTo>
                    <a:cubicBezTo>
                      <a:pt x="1647" y="361"/>
                      <a:pt x="1621" y="388"/>
                      <a:pt x="1590" y="388"/>
                    </a:cubicBezTo>
                    <a:cubicBezTo>
                      <a:pt x="1558" y="388"/>
                      <a:pt x="1532" y="361"/>
                      <a:pt x="1532" y="328"/>
                    </a:cubicBezTo>
                    <a:close/>
                    <a:moveTo>
                      <a:pt x="0" y="595"/>
                    </a:moveTo>
                    <a:cubicBezTo>
                      <a:pt x="0" y="561"/>
                      <a:pt x="26" y="534"/>
                      <a:pt x="58" y="534"/>
                    </a:cubicBezTo>
                    <a:cubicBezTo>
                      <a:pt x="89" y="534"/>
                      <a:pt x="115" y="561"/>
                      <a:pt x="115" y="595"/>
                    </a:cubicBezTo>
                    <a:cubicBezTo>
                      <a:pt x="115" y="628"/>
                      <a:pt x="89" y="655"/>
                      <a:pt x="58" y="655"/>
                    </a:cubicBezTo>
                    <a:cubicBezTo>
                      <a:pt x="26" y="655"/>
                      <a:pt x="0" y="628"/>
                      <a:pt x="0" y="595"/>
                    </a:cubicBezTo>
                    <a:close/>
                    <a:moveTo>
                      <a:pt x="383" y="595"/>
                    </a:moveTo>
                    <a:cubicBezTo>
                      <a:pt x="383" y="561"/>
                      <a:pt x="409" y="534"/>
                      <a:pt x="441" y="534"/>
                    </a:cubicBezTo>
                    <a:cubicBezTo>
                      <a:pt x="472" y="534"/>
                      <a:pt x="498" y="561"/>
                      <a:pt x="498" y="595"/>
                    </a:cubicBezTo>
                    <a:cubicBezTo>
                      <a:pt x="498" y="628"/>
                      <a:pt x="472" y="655"/>
                      <a:pt x="441" y="655"/>
                    </a:cubicBezTo>
                    <a:cubicBezTo>
                      <a:pt x="409" y="655"/>
                      <a:pt x="383" y="628"/>
                      <a:pt x="383" y="595"/>
                    </a:cubicBezTo>
                    <a:close/>
                    <a:moveTo>
                      <a:pt x="766" y="595"/>
                    </a:moveTo>
                    <a:cubicBezTo>
                      <a:pt x="766" y="561"/>
                      <a:pt x="792" y="534"/>
                      <a:pt x="824" y="534"/>
                    </a:cubicBezTo>
                    <a:cubicBezTo>
                      <a:pt x="855" y="534"/>
                      <a:pt x="881" y="561"/>
                      <a:pt x="881" y="595"/>
                    </a:cubicBezTo>
                    <a:cubicBezTo>
                      <a:pt x="881" y="628"/>
                      <a:pt x="855" y="655"/>
                      <a:pt x="824" y="655"/>
                    </a:cubicBezTo>
                    <a:cubicBezTo>
                      <a:pt x="792" y="655"/>
                      <a:pt x="766" y="628"/>
                      <a:pt x="766" y="595"/>
                    </a:cubicBezTo>
                    <a:close/>
                    <a:moveTo>
                      <a:pt x="1149" y="595"/>
                    </a:moveTo>
                    <a:cubicBezTo>
                      <a:pt x="1149" y="561"/>
                      <a:pt x="1175" y="534"/>
                      <a:pt x="1207" y="534"/>
                    </a:cubicBezTo>
                    <a:cubicBezTo>
                      <a:pt x="1238" y="534"/>
                      <a:pt x="1264" y="561"/>
                      <a:pt x="1264" y="595"/>
                    </a:cubicBezTo>
                    <a:cubicBezTo>
                      <a:pt x="1264" y="628"/>
                      <a:pt x="1238" y="655"/>
                      <a:pt x="1207" y="655"/>
                    </a:cubicBezTo>
                    <a:cubicBezTo>
                      <a:pt x="1175" y="655"/>
                      <a:pt x="1149" y="628"/>
                      <a:pt x="1149" y="595"/>
                    </a:cubicBezTo>
                    <a:close/>
                    <a:moveTo>
                      <a:pt x="1532" y="595"/>
                    </a:moveTo>
                    <a:cubicBezTo>
                      <a:pt x="1532" y="561"/>
                      <a:pt x="1558" y="534"/>
                      <a:pt x="1590" y="534"/>
                    </a:cubicBezTo>
                    <a:cubicBezTo>
                      <a:pt x="1621" y="534"/>
                      <a:pt x="1647" y="561"/>
                      <a:pt x="1647" y="595"/>
                    </a:cubicBezTo>
                    <a:cubicBezTo>
                      <a:pt x="1647" y="628"/>
                      <a:pt x="1621" y="655"/>
                      <a:pt x="1590" y="655"/>
                    </a:cubicBezTo>
                    <a:cubicBezTo>
                      <a:pt x="1558" y="655"/>
                      <a:pt x="1532" y="628"/>
                      <a:pt x="1532" y="595"/>
                    </a:cubicBezTo>
                    <a:close/>
                    <a:moveTo>
                      <a:pt x="0" y="862"/>
                    </a:moveTo>
                    <a:cubicBezTo>
                      <a:pt x="0" y="828"/>
                      <a:pt x="26" y="801"/>
                      <a:pt x="58" y="801"/>
                    </a:cubicBezTo>
                    <a:cubicBezTo>
                      <a:pt x="89" y="801"/>
                      <a:pt x="115" y="828"/>
                      <a:pt x="115" y="862"/>
                    </a:cubicBezTo>
                    <a:cubicBezTo>
                      <a:pt x="115" y="895"/>
                      <a:pt x="89" y="922"/>
                      <a:pt x="58" y="922"/>
                    </a:cubicBezTo>
                    <a:cubicBezTo>
                      <a:pt x="26" y="922"/>
                      <a:pt x="0" y="895"/>
                      <a:pt x="0" y="862"/>
                    </a:cubicBezTo>
                    <a:close/>
                    <a:moveTo>
                      <a:pt x="383" y="862"/>
                    </a:moveTo>
                    <a:cubicBezTo>
                      <a:pt x="383" y="828"/>
                      <a:pt x="409" y="801"/>
                      <a:pt x="441" y="801"/>
                    </a:cubicBezTo>
                    <a:cubicBezTo>
                      <a:pt x="472" y="801"/>
                      <a:pt x="498" y="828"/>
                      <a:pt x="498" y="862"/>
                    </a:cubicBezTo>
                    <a:cubicBezTo>
                      <a:pt x="498" y="895"/>
                      <a:pt x="472" y="922"/>
                      <a:pt x="441" y="922"/>
                    </a:cubicBezTo>
                    <a:cubicBezTo>
                      <a:pt x="409" y="922"/>
                      <a:pt x="383" y="895"/>
                      <a:pt x="383" y="862"/>
                    </a:cubicBezTo>
                    <a:close/>
                    <a:moveTo>
                      <a:pt x="766" y="862"/>
                    </a:moveTo>
                    <a:cubicBezTo>
                      <a:pt x="766" y="828"/>
                      <a:pt x="792" y="801"/>
                      <a:pt x="824" y="801"/>
                    </a:cubicBezTo>
                    <a:cubicBezTo>
                      <a:pt x="855" y="801"/>
                      <a:pt x="881" y="828"/>
                      <a:pt x="881" y="862"/>
                    </a:cubicBezTo>
                    <a:cubicBezTo>
                      <a:pt x="881" y="895"/>
                      <a:pt x="855" y="922"/>
                      <a:pt x="824" y="922"/>
                    </a:cubicBezTo>
                    <a:cubicBezTo>
                      <a:pt x="792" y="922"/>
                      <a:pt x="766" y="895"/>
                      <a:pt x="766" y="862"/>
                    </a:cubicBezTo>
                    <a:close/>
                    <a:moveTo>
                      <a:pt x="1149" y="862"/>
                    </a:moveTo>
                    <a:cubicBezTo>
                      <a:pt x="1149" y="828"/>
                      <a:pt x="1175" y="801"/>
                      <a:pt x="1207" y="801"/>
                    </a:cubicBezTo>
                    <a:cubicBezTo>
                      <a:pt x="1238" y="801"/>
                      <a:pt x="1264" y="828"/>
                      <a:pt x="1264" y="862"/>
                    </a:cubicBezTo>
                    <a:cubicBezTo>
                      <a:pt x="1264" y="895"/>
                      <a:pt x="1238" y="922"/>
                      <a:pt x="1207" y="922"/>
                    </a:cubicBezTo>
                    <a:cubicBezTo>
                      <a:pt x="1175" y="922"/>
                      <a:pt x="1149" y="895"/>
                      <a:pt x="1149" y="862"/>
                    </a:cubicBezTo>
                    <a:close/>
                    <a:moveTo>
                      <a:pt x="1532" y="862"/>
                    </a:moveTo>
                    <a:cubicBezTo>
                      <a:pt x="1532" y="828"/>
                      <a:pt x="1558" y="801"/>
                      <a:pt x="1590" y="801"/>
                    </a:cubicBezTo>
                    <a:cubicBezTo>
                      <a:pt x="1621" y="801"/>
                      <a:pt x="1647" y="828"/>
                      <a:pt x="1647" y="862"/>
                    </a:cubicBezTo>
                    <a:cubicBezTo>
                      <a:pt x="1647" y="895"/>
                      <a:pt x="1621" y="922"/>
                      <a:pt x="1590" y="922"/>
                    </a:cubicBezTo>
                    <a:cubicBezTo>
                      <a:pt x="1558" y="922"/>
                      <a:pt x="1532" y="895"/>
                      <a:pt x="1532" y="8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sz="1015">
                  <a:latin typeface="思源宋体 CN" panose="02020400000000000000" pitchFamily="18" charset="-122"/>
                  <a:ea typeface="思源宋体 CN" panose="02020400000000000000" pitchFamily="18" charset="-122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9" name="圆角矩形 8"/>
            <p:cNvSpPr/>
            <p:nvPr userDrawn="1"/>
          </p:nvSpPr>
          <p:spPr>
            <a:xfrm>
              <a:off x="949925" y="787933"/>
              <a:ext cx="7272808" cy="3672408"/>
            </a:xfrm>
            <a:prstGeom prst="roundRect">
              <a:avLst>
                <a:gd name="adj" fmla="val 11272"/>
              </a:avLst>
            </a:pr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16184" y="993545"/>
            <a:ext cx="2336699" cy="1871147"/>
          </a:xfrm>
          <a:prstGeom prst="rect">
            <a:avLst/>
          </a:prstGeom>
        </p:spPr>
      </p:pic>
      <p:pic>
        <p:nvPicPr>
          <p:cNvPr id="10" name="图片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530" y="2799225"/>
            <a:ext cx="2335152" cy="187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图片 3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62082" y="1698554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5" name="图片 3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606526" y="1698554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6" name="图片 3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662082" y="2281623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7" name="图片 36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606526" y="2281623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8" name="图片 3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606526" y="2864692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9" name="图片 38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662082" y="2864692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0" name="图片 3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662082" y="1115485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1" name="图片 40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5606526" y="1115484"/>
            <a:ext cx="1567358" cy="469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组合 11"/>
          <p:cNvGrpSpPr/>
          <p:nvPr userDrawn="1"/>
        </p:nvGrpSpPr>
        <p:grpSpPr>
          <a:xfrm>
            <a:off x="1543820" y="245072"/>
            <a:ext cx="6246860" cy="4758130"/>
            <a:chOff x="1349476" y="191499"/>
            <a:chExt cx="6246860" cy="475813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3" name="任意多边形 12"/>
            <p:cNvSpPr/>
            <p:nvPr userDrawn="1"/>
          </p:nvSpPr>
          <p:spPr>
            <a:xfrm>
              <a:off x="6948264" y="4586834"/>
              <a:ext cx="648072" cy="362795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1647" h="922">
                  <a:moveTo>
                    <a:pt x="0" y="61"/>
                  </a:moveTo>
                  <a:cubicBezTo>
                    <a:pt x="0" y="27"/>
                    <a:pt x="26" y="0"/>
                    <a:pt x="58" y="0"/>
                  </a:cubicBezTo>
                  <a:cubicBezTo>
                    <a:pt x="89" y="0"/>
                    <a:pt x="115" y="27"/>
                    <a:pt x="115" y="61"/>
                  </a:cubicBezTo>
                  <a:cubicBezTo>
                    <a:pt x="115" y="94"/>
                    <a:pt x="89" y="121"/>
                    <a:pt x="58" y="121"/>
                  </a:cubicBezTo>
                  <a:cubicBezTo>
                    <a:pt x="26" y="121"/>
                    <a:pt x="0" y="94"/>
                    <a:pt x="0" y="61"/>
                  </a:cubicBezTo>
                  <a:close/>
                  <a:moveTo>
                    <a:pt x="383" y="61"/>
                  </a:moveTo>
                  <a:cubicBezTo>
                    <a:pt x="383" y="27"/>
                    <a:pt x="409" y="0"/>
                    <a:pt x="441" y="0"/>
                  </a:cubicBezTo>
                  <a:cubicBezTo>
                    <a:pt x="472" y="0"/>
                    <a:pt x="498" y="27"/>
                    <a:pt x="498" y="61"/>
                  </a:cubicBezTo>
                  <a:cubicBezTo>
                    <a:pt x="498" y="94"/>
                    <a:pt x="472" y="121"/>
                    <a:pt x="441" y="121"/>
                  </a:cubicBezTo>
                  <a:cubicBezTo>
                    <a:pt x="409" y="121"/>
                    <a:pt x="383" y="94"/>
                    <a:pt x="383" y="61"/>
                  </a:cubicBezTo>
                  <a:close/>
                  <a:moveTo>
                    <a:pt x="766" y="61"/>
                  </a:moveTo>
                  <a:cubicBezTo>
                    <a:pt x="766" y="27"/>
                    <a:pt x="792" y="0"/>
                    <a:pt x="824" y="0"/>
                  </a:cubicBezTo>
                  <a:cubicBezTo>
                    <a:pt x="855" y="0"/>
                    <a:pt x="881" y="27"/>
                    <a:pt x="881" y="61"/>
                  </a:cubicBezTo>
                  <a:cubicBezTo>
                    <a:pt x="881" y="94"/>
                    <a:pt x="855" y="121"/>
                    <a:pt x="824" y="121"/>
                  </a:cubicBezTo>
                  <a:cubicBezTo>
                    <a:pt x="792" y="121"/>
                    <a:pt x="766" y="94"/>
                    <a:pt x="766" y="61"/>
                  </a:cubicBezTo>
                  <a:close/>
                  <a:moveTo>
                    <a:pt x="1149" y="61"/>
                  </a:moveTo>
                  <a:cubicBezTo>
                    <a:pt x="1149" y="27"/>
                    <a:pt x="1175" y="0"/>
                    <a:pt x="1207" y="0"/>
                  </a:cubicBezTo>
                  <a:cubicBezTo>
                    <a:pt x="1238" y="0"/>
                    <a:pt x="1264" y="27"/>
                    <a:pt x="1264" y="61"/>
                  </a:cubicBezTo>
                  <a:cubicBezTo>
                    <a:pt x="1264" y="94"/>
                    <a:pt x="1238" y="121"/>
                    <a:pt x="1207" y="121"/>
                  </a:cubicBezTo>
                  <a:cubicBezTo>
                    <a:pt x="1175" y="121"/>
                    <a:pt x="1149" y="94"/>
                    <a:pt x="1149" y="61"/>
                  </a:cubicBezTo>
                  <a:close/>
                  <a:moveTo>
                    <a:pt x="1532" y="61"/>
                  </a:moveTo>
                  <a:cubicBezTo>
                    <a:pt x="1532" y="27"/>
                    <a:pt x="1558" y="0"/>
                    <a:pt x="1590" y="0"/>
                  </a:cubicBezTo>
                  <a:cubicBezTo>
                    <a:pt x="1621" y="0"/>
                    <a:pt x="1647" y="27"/>
                    <a:pt x="1647" y="61"/>
                  </a:cubicBezTo>
                  <a:cubicBezTo>
                    <a:pt x="1647" y="94"/>
                    <a:pt x="1621" y="121"/>
                    <a:pt x="1590" y="121"/>
                  </a:cubicBezTo>
                  <a:cubicBezTo>
                    <a:pt x="1558" y="121"/>
                    <a:pt x="1532" y="94"/>
                    <a:pt x="1532" y="61"/>
                  </a:cubicBezTo>
                  <a:close/>
                  <a:moveTo>
                    <a:pt x="0" y="328"/>
                  </a:moveTo>
                  <a:cubicBezTo>
                    <a:pt x="0" y="294"/>
                    <a:pt x="26" y="267"/>
                    <a:pt x="58" y="267"/>
                  </a:cubicBezTo>
                  <a:cubicBezTo>
                    <a:pt x="89" y="267"/>
                    <a:pt x="115" y="294"/>
                    <a:pt x="115" y="328"/>
                  </a:cubicBezTo>
                  <a:cubicBezTo>
                    <a:pt x="115" y="361"/>
                    <a:pt x="89" y="388"/>
                    <a:pt x="58" y="388"/>
                  </a:cubicBezTo>
                  <a:cubicBezTo>
                    <a:pt x="26" y="388"/>
                    <a:pt x="0" y="361"/>
                    <a:pt x="0" y="328"/>
                  </a:cubicBezTo>
                  <a:close/>
                  <a:moveTo>
                    <a:pt x="383" y="328"/>
                  </a:moveTo>
                  <a:cubicBezTo>
                    <a:pt x="383" y="294"/>
                    <a:pt x="409" y="267"/>
                    <a:pt x="441" y="267"/>
                  </a:cubicBezTo>
                  <a:cubicBezTo>
                    <a:pt x="472" y="267"/>
                    <a:pt x="498" y="294"/>
                    <a:pt x="498" y="328"/>
                  </a:cubicBezTo>
                  <a:cubicBezTo>
                    <a:pt x="498" y="361"/>
                    <a:pt x="472" y="388"/>
                    <a:pt x="441" y="388"/>
                  </a:cubicBezTo>
                  <a:cubicBezTo>
                    <a:pt x="409" y="388"/>
                    <a:pt x="383" y="361"/>
                    <a:pt x="383" y="328"/>
                  </a:cubicBezTo>
                  <a:close/>
                  <a:moveTo>
                    <a:pt x="766" y="328"/>
                  </a:moveTo>
                  <a:cubicBezTo>
                    <a:pt x="766" y="294"/>
                    <a:pt x="792" y="267"/>
                    <a:pt x="824" y="267"/>
                  </a:cubicBezTo>
                  <a:cubicBezTo>
                    <a:pt x="855" y="267"/>
                    <a:pt x="881" y="294"/>
                    <a:pt x="881" y="328"/>
                  </a:cubicBezTo>
                  <a:cubicBezTo>
                    <a:pt x="881" y="361"/>
                    <a:pt x="855" y="388"/>
                    <a:pt x="824" y="388"/>
                  </a:cubicBezTo>
                  <a:cubicBezTo>
                    <a:pt x="792" y="388"/>
                    <a:pt x="766" y="361"/>
                    <a:pt x="766" y="328"/>
                  </a:cubicBezTo>
                  <a:close/>
                  <a:moveTo>
                    <a:pt x="1149" y="328"/>
                  </a:moveTo>
                  <a:cubicBezTo>
                    <a:pt x="1149" y="294"/>
                    <a:pt x="1175" y="267"/>
                    <a:pt x="1207" y="267"/>
                  </a:cubicBezTo>
                  <a:cubicBezTo>
                    <a:pt x="1238" y="267"/>
                    <a:pt x="1264" y="294"/>
                    <a:pt x="1264" y="328"/>
                  </a:cubicBezTo>
                  <a:cubicBezTo>
                    <a:pt x="1264" y="361"/>
                    <a:pt x="1238" y="388"/>
                    <a:pt x="1207" y="388"/>
                  </a:cubicBezTo>
                  <a:cubicBezTo>
                    <a:pt x="1175" y="388"/>
                    <a:pt x="1149" y="361"/>
                    <a:pt x="1149" y="328"/>
                  </a:cubicBezTo>
                  <a:close/>
                  <a:moveTo>
                    <a:pt x="1532" y="328"/>
                  </a:moveTo>
                  <a:cubicBezTo>
                    <a:pt x="1532" y="294"/>
                    <a:pt x="1558" y="267"/>
                    <a:pt x="1590" y="267"/>
                  </a:cubicBezTo>
                  <a:cubicBezTo>
                    <a:pt x="1621" y="267"/>
                    <a:pt x="1647" y="294"/>
                    <a:pt x="1647" y="328"/>
                  </a:cubicBezTo>
                  <a:cubicBezTo>
                    <a:pt x="1647" y="361"/>
                    <a:pt x="1621" y="388"/>
                    <a:pt x="1590" y="388"/>
                  </a:cubicBezTo>
                  <a:cubicBezTo>
                    <a:pt x="1558" y="388"/>
                    <a:pt x="1532" y="361"/>
                    <a:pt x="1532" y="328"/>
                  </a:cubicBezTo>
                  <a:close/>
                  <a:moveTo>
                    <a:pt x="0" y="595"/>
                  </a:moveTo>
                  <a:cubicBezTo>
                    <a:pt x="0" y="561"/>
                    <a:pt x="26" y="534"/>
                    <a:pt x="58" y="534"/>
                  </a:cubicBezTo>
                  <a:cubicBezTo>
                    <a:pt x="89" y="534"/>
                    <a:pt x="115" y="561"/>
                    <a:pt x="115" y="595"/>
                  </a:cubicBezTo>
                  <a:cubicBezTo>
                    <a:pt x="115" y="628"/>
                    <a:pt x="89" y="655"/>
                    <a:pt x="58" y="655"/>
                  </a:cubicBezTo>
                  <a:cubicBezTo>
                    <a:pt x="26" y="655"/>
                    <a:pt x="0" y="628"/>
                    <a:pt x="0" y="595"/>
                  </a:cubicBezTo>
                  <a:close/>
                  <a:moveTo>
                    <a:pt x="383" y="595"/>
                  </a:moveTo>
                  <a:cubicBezTo>
                    <a:pt x="383" y="561"/>
                    <a:pt x="409" y="534"/>
                    <a:pt x="441" y="534"/>
                  </a:cubicBezTo>
                  <a:cubicBezTo>
                    <a:pt x="472" y="534"/>
                    <a:pt x="498" y="561"/>
                    <a:pt x="498" y="595"/>
                  </a:cubicBezTo>
                  <a:cubicBezTo>
                    <a:pt x="498" y="628"/>
                    <a:pt x="472" y="655"/>
                    <a:pt x="441" y="655"/>
                  </a:cubicBezTo>
                  <a:cubicBezTo>
                    <a:pt x="409" y="655"/>
                    <a:pt x="383" y="628"/>
                    <a:pt x="383" y="595"/>
                  </a:cubicBezTo>
                  <a:close/>
                  <a:moveTo>
                    <a:pt x="766" y="595"/>
                  </a:moveTo>
                  <a:cubicBezTo>
                    <a:pt x="766" y="561"/>
                    <a:pt x="792" y="534"/>
                    <a:pt x="824" y="534"/>
                  </a:cubicBezTo>
                  <a:cubicBezTo>
                    <a:pt x="855" y="534"/>
                    <a:pt x="881" y="561"/>
                    <a:pt x="881" y="595"/>
                  </a:cubicBezTo>
                  <a:cubicBezTo>
                    <a:pt x="881" y="628"/>
                    <a:pt x="855" y="655"/>
                    <a:pt x="824" y="655"/>
                  </a:cubicBezTo>
                  <a:cubicBezTo>
                    <a:pt x="792" y="655"/>
                    <a:pt x="766" y="628"/>
                    <a:pt x="766" y="595"/>
                  </a:cubicBezTo>
                  <a:close/>
                  <a:moveTo>
                    <a:pt x="1149" y="595"/>
                  </a:moveTo>
                  <a:cubicBezTo>
                    <a:pt x="1149" y="561"/>
                    <a:pt x="1175" y="534"/>
                    <a:pt x="1207" y="534"/>
                  </a:cubicBezTo>
                  <a:cubicBezTo>
                    <a:pt x="1238" y="534"/>
                    <a:pt x="1264" y="561"/>
                    <a:pt x="1264" y="595"/>
                  </a:cubicBezTo>
                  <a:cubicBezTo>
                    <a:pt x="1264" y="628"/>
                    <a:pt x="1238" y="655"/>
                    <a:pt x="1207" y="655"/>
                  </a:cubicBezTo>
                  <a:cubicBezTo>
                    <a:pt x="1175" y="655"/>
                    <a:pt x="1149" y="628"/>
                    <a:pt x="1149" y="595"/>
                  </a:cubicBezTo>
                  <a:close/>
                  <a:moveTo>
                    <a:pt x="1532" y="595"/>
                  </a:moveTo>
                  <a:cubicBezTo>
                    <a:pt x="1532" y="561"/>
                    <a:pt x="1558" y="534"/>
                    <a:pt x="1590" y="534"/>
                  </a:cubicBezTo>
                  <a:cubicBezTo>
                    <a:pt x="1621" y="534"/>
                    <a:pt x="1647" y="561"/>
                    <a:pt x="1647" y="595"/>
                  </a:cubicBezTo>
                  <a:cubicBezTo>
                    <a:pt x="1647" y="628"/>
                    <a:pt x="1621" y="655"/>
                    <a:pt x="1590" y="655"/>
                  </a:cubicBezTo>
                  <a:cubicBezTo>
                    <a:pt x="1558" y="655"/>
                    <a:pt x="1532" y="628"/>
                    <a:pt x="1532" y="595"/>
                  </a:cubicBezTo>
                  <a:close/>
                  <a:moveTo>
                    <a:pt x="0" y="862"/>
                  </a:moveTo>
                  <a:cubicBezTo>
                    <a:pt x="0" y="828"/>
                    <a:pt x="26" y="801"/>
                    <a:pt x="58" y="801"/>
                  </a:cubicBezTo>
                  <a:cubicBezTo>
                    <a:pt x="89" y="801"/>
                    <a:pt x="115" y="828"/>
                    <a:pt x="115" y="862"/>
                  </a:cubicBezTo>
                  <a:cubicBezTo>
                    <a:pt x="115" y="895"/>
                    <a:pt x="89" y="922"/>
                    <a:pt x="58" y="922"/>
                  </a:cubicBezTo>
                  <a:cubicBezTo>
                    <a:pt x="26" y="922"/>
                    <a:pt x="0" y="895"/>
                    <a:pt x="0" y="862"/>
                  </a:cubicBezTo>
                  <a:close/>
                  <a:moveTo>
                    <a:pt x="383" y="862"/>
                  </a:moveTo>
                  <a:cubicBezTo>
                    <a:pt x="383" y="828"/>
                    <a:pt x="409" y="801"/>
                    <a:pt x="441" y="801"/>
                  </a:cubicBezTo>
                  <a:cubicBezTo>
                    <a:pt x="472" y="801"/>
                    <a:pt x="498" y="828"/>
                    <a:pt x="498" y="862"/>
                  </a:cubicBezTo>
                  <a:cubicBezTo>
                    <a:pt x="498" y="895"/>
                    <a:pt x="472" y="922"/>
                    <a:pt x="441" y="922"/>
                  </a:cubicBezTo>
                  <a:cubicBezTo>
                    <a:pt x="409" y="922"/>
                    <a:pt x="383" y="895"/>
                    <a:pt x="383" y="862"/>
                  </a:cubicBezTo>
                  <a:close/>
                  <a:moveTo>
                    <a:pt x="766" y="862"/>
                  </a:moveTo>
                  <a:cubicBezTo>
                    <a:pt x="766" y="828"/>
                    <a:pt x="792" y="801"/>
                    <a:pt x="824" y="801"/>
                  </a:cubicBezTo>
                  <a:cubicBezTo>
                    <a:pt x="855" y="801"/>
                    <a:pt x="881" y="828"/>
                    <a:pt x="881" y="862"/>
                  </a:cubicBezTo>
                  <a:cubicBezTo>
                    <a:pt x="881" y="895"/>
                    <a:pt x="855" y="922"/>
                    <a:pt x="824" y="922"/>
                  </a:cubicBezTo>
                  <a:cubicBezTo>
                    <a:pt x="792" y="922"/>
                    <a:pt x="766" y="895"/>
                    <a:pt x="766" y="862"/>
                  </a:cubicBezTo>
                  <a:close/>
                  <a:moveTo>
                    <a:pt x="1149" y="862"/>
                  </a:moveTo>
                  <a:cubicBezTo>
                    <a:pt x="1149" y="828"/>
                    <a:pt x="1175" y="801"/>
                    <a:pt x="1207" y="801"/>
                  </a:cubicBezTo>
                  <a:cubicBezTo>
                    <a:pt x="1238" y="801"/>
                    <a:pt x="1264" y="828"/>
                    <a:pt x="1264" y="862"/>
                  </a:cubicBezTo>
                  <a:cubicBezTo>
                    <a:pt x="1264" y="895"/>
                    <a:pt x="1238" y="922"/>
                    <a:pt x="1207" y="922"/>
                  </a:cubicBezTo>
                  <a:cubicBezTo>
                    <a:pt x="1175" y="922"/>
                    <a:pt x="1149" y="895"/>
                    <a:pt x="1149" y="862"/>
                  </a:cubicBezTo>
                  <a:close/>
                  <a:moveTo>
                    <a:pt x="1532" y="862"/>
                  </a:moveTo>
                  <a:cubicBezTo>
                    <a:pt x="1532" y="828"/>
                    <a:pt x="1558" y="801"/>
                    <a:pt x="1590" y="801"/>
                  </a:cubicBezTo>
                  <a:cubicBezTo>
                    <a:pt x="1621" y="801"/>
                    <a:pt x="1647" y="828"/>
                    <a:pt x="1647" y="862"/>
                  </a:cubicBezTo>
                  <a:cubicBezTo>
                    <a:pt x="1647" y="895"/>
                    <a:pt x="1621" y="922"/>
                    <a:pt x="1590" y="922"/>
                  </a:cubicBezTo>
                  <a:cubicBezTo>
                    <a:pt x="1558" y="922"/>
                    <a:pt x="1532" y="895"/>
                    <a:pt x="1532" y="8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15"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14" name="任意多边形 13"/>
            <p:cNvSpPr/>
            <p:nvPr userDrawn="1"/>
          </p:nvSpPr>
          <p:spPr>
            <a:xfrm>
              <a:off x="1349476" y="191499"/>
              <a:ext cx="648072" cy="362795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1647" h="922">
                  <a:moveTo>
                    <a:pt x="0" y="61"/>
                  </a:moveTo>
                  <a:cubicBezTo>
                    <a:pt x="0" y="27"/>
                    <a:pt x="26" y="0"/>
                    <a:pt x="58" y="0"/>
                  </a:cubicBezTo>
                  <a:cubicBezTo>
                    <a:pt x="89" y="0"/>
                    <a:pt x="115" y="27"/>
                    <a:pt x="115" y="61"/>
                  </a:cubicBezTo>
                  <a:cubicBezTo>
                    <a:pt x="115" y="94"/>
                    <a:pt x="89" y="121"/>
                    <a:pt x="58" y="121"/>
                  </a:cubicBezTo>
                  <a:cubicBezTo>
                    <a:pt x="26" y="121"/>
                    <a:pt x="0" y="94"/>
                    <a:pt x="0" y="61"/>
                  </a:cubicBezTo>
                  <a:close/>
                  <a:moveTo>
                    <a:pt x="383" y="61"/>
                  </a:moveTo>
                  <a:cubicBezTo>
                    <a:pt x="383" y="27"/>
                    <a:pt x="409" y="0"/>
                    <a:pt x="441" y="0"/>
                  </a:cubicBezTo>
                  <a:cubicBezTo>
                    <a:pt x="472" y="0"/>
                    <a:pt x="498" y="27"/>
                    <a:pt x="498" y="61"/>
                  </a:cubicBezTo>
                  <a:cubicBezTo>
                    <a:pt x="498" y="94"/>
                    <a:pt x="472" y="121"/>
                    <a:pt x="441" y="121"/>
                  </a:cubicBezTo>
                  <a:cubicBezTo>
                    <a:pt x="409" y="121"/>
                    <a:pt x="383" y="94"/>
                    <a:pt x="383" y="61"/>
                  </a:cubicBezTo>
                  <a:close/>
                  <a:moveTo>
                    <a:pt x="766" y="61"/>
                  </a:moveTo>
                  <a:cubicBezTo>
                    <a:pt x="766" y="27"/>
                    <a:pt x="792" y="0"/>
                    <a:pt x="824" y="0"/>
                  </a:cubicBezTo>
                  <a:cubicBezTo>
                    <a:pt x="855" y="0"/>
                    <a:pt x="881" y="27"/>
                    <a:pt x="881" y="61"/>
                  </a:cubicBezTo>
                  <a:cubicBezTo>
                    <a:pt x="881" y="94"/>
                    <a:pt x="855" y="121"/>
                    <a:pt x="824" y="121"/>
                  </a:cubicBezTo>
                  <a:cubicBezTo>
                    <a:pt x="792" y="121"/>
                    <a:pt x="766" y="94"/>
                    <a:pt x="766" y="61"/>
                  </a:cubicBezTo>
                  <a:close/>
                  <a:moveTo>
                    <a:pt x="1149" y="61"/>
                  </a:moveTo>
                  <a:cubicBezTo>
                    <a:pt x="1149" y="27"/>
                    <a:pt x="1175" y="0"/>
                    <a:pt x="1207" y="0"/>
                  </a:cubicBezTo>
                  <a:cubicBezTo>
                    <a:pt x="1238" y="0"/>
                    <a:pt x="1264" y="27"/>
                    <a:pt x="1264" y="61"/>
                  </a:cubicBezTo>
                  <a:cubicBezTo>
                    <a:pt x="1264" y="94"/>
                    <a:pt x="1238" y="121"/>
                    <a:pt x="1207" y="121"/>
                  </a:cubicBezTo>
                  <a:cubicBezTo>
                    <a:pt x="1175" y="121"/>
                    <a:pt x="1149" y="94"/>
                    <a:pt x="1149" y="61"/>
                  </a:cubicBezTo>
                  <a:close/>
                  <a:moveTo>
                    <a:pt x="1532" y="61"/>
                  </a:moveTo>
                  <a:cubicBezTo>
                    <a:pt x="1532" y="27"/>
                    <a:pt x="1558" y="0"/>
                    <a:pt x="1590" y="0"/>
                  </a:cubicBezTo>
                  <a:cubicBezTo>
                    <a:pt x="1621" y="0"/>
                    <a:pt x="1647" y="27"/>
                    <a:pt x="1647" y="61"/>
                  </a:cubicBezTo>
                  <a:cubicBezTo>
                    <a:pt x="1647" y="94"/>
                    <a:pt x="1621" y="121"/>
                    <a:pt x="1590" y="121"/>
                  </a:cubicBezTo>
                  <a:cubicBezTo>
                    <a:pt x="1558" y="121"/>
                    <a:pt x="1532" y="94"/>
                    <a:pt x="1532" y="61"/>
                  </a:cubicBezTo>
                  <a:close/>
                  <a:moveTo>
                    <a:pt x="0" y="328"/>
                  </a:moveTo>
                  <a:cubicBezTo>
                    <a:pt x="0" y="294"/>
                    <a:pt x="26" y="267"/>
                    <a:pt x="58" y="267"/>
                  </a:cubicBezTo>
                  <a:cubicBezTo>
                    <a:pt x="89" y="267"/>
                    <a:pt x="115" y="294"/>
                    <a:pt x="115" y="328"/>
                  </a:cubicBezTo>
                  <a:cubicBezTo>
                    <a:pt x="115" y="361"/>
                    <a:pt x="89" y="388"/>
                    <a:pt x="58" y="388"/>
                  </a:cubicBezTo>
                  <a:cubicBezTo>
                    <a:pt x="26" y="388"/>
                    <a:pt x="0" y="361"/>
                    <a:pt x="0" y="328"/>
                  </a:cubicBezTo>
                  <a:close/>
                  <a:moveTo>
                    <a:pt x="383" y="328"/>
                  </a:moveTo>
                  <a:cubicBezTo>
                    <a:pt x="383" y="294"/>
                    <a:pt x="409" y="267"/>
                    <a:pt x="441" y="267"/>
                  </a:cubicBezTo>
                  <a:cubicBezTo>
                    <a:pt x="472" y="267"/>
                    <a:pt x="498" y="294"/>
                    <a:pt x="498" y="328"/>
                  </a:cubicBezTo>
                  <a:cubicBezTo>
                    <a:pt x="498" y="361"/>
                    <a:pt x="472" y="388"/>
                    <a:pt x="441" y="388"/>
                  </a:cubicBezTo>
                  <a:cubicBezTo>
                    <a:pt x="409" y="388"/>
                    <a:pt x="383" y="361"/>
                    <a:pt x="383" y="328"/>
                  </a:cubicBezTo>
                  <a:close/>
                  <a:moveTo>
                    <a:pt x="766" y="328"/>
                  </a:moveTo>
                  <a:cubicBezTo>
                    <a:pt x="766" y="294"/>
                    <a:pt x="792" y="267"/>
                    <a:pt x="824" y="267"/>
                  </a:cubicBezTo>
                  <a:cubicBezTo>
                    <a:pt x="855" y="267"/>
                    <a:pt x="881" y="294"/>
                    <a:pt x="881" y="328"/>
                  </a:cubicBezTo>
                  <a:cubicBezTo>
                    <a:pt x="881" y="361"/>
                    <a:pt x="855" y="388"/>
                    <a:pt x="824" y="388"/>
                  </a:cubicBezTo>
                  <a:cubicBezTo>
                    <a:pt x="792" y="388"/>
                    <a:pt x="766" y="361"/>
                    <a:pt x="766" y="328"/>
                  </a:cubicBezTo>
                  <a:close/>
                  <a:moveTo>
                    <a:pt x="1149" y="328"/>
                  </a:moveTo>
                  <a:cubicBezTo>
                    <a:pt x="1149" y="294"/>
                    <a:pt x="1175" y="267"/>
                    <a:pt x="1207" y="267"/>
                  </a:cubicBezTo>
                  <a:cubicBezTo>
                    <a:pt x="1238" y="267"/>
                    <a:pt x="1264" y="294"/>
                    <a:pt x="1264" y="328"/>
                  </a:cubicBezTo>
                  <a:cubicBezTo>
                    <a:pt x="1264" y="361"/>
                    <a:pt x="1238" y="388"/>
                    <a:pt x="1207" y="388"/>
                  </a:cubicBezTo>
                  <a:cubicBezTo>
                    <a:pt x="1175" y="388"/>
                    <a:pt x="1149" y="361"/>
                    <a:pt x="1149" y="328"/>
                  </a:cubicBezTo>
                  <a:close/>
                  <a:moveTo>
                    <a:pt x="1532" y="328"/>
                  </a:moveTo>
                  <a:cubicBezTo>
                    <a:pt x="1532" y="294"/>
                    <a:pt x="1558" y="267"/>
                    <a:pt x="1590" y="267"/>
                  </a:cubicBezTo>
                  <a:cubicBezTo>
                    <a:pt x="1621" y="267"/>
                    <a:pt x="1647" y="294"/>
                    <a:pt x="1647" y="328"/>
                  </a:cubicBezTo>
                  <a:cubicBezTo>
                    <a:pt x="1647" y="361"/>
                    <a:pt x="1621" y="388"/>
                    <a:pt x="1590" y="388"/>
                  </a:cubicBezTo>
                  <a:cubicBezTo>
                    <a:pt x="1558" y="388"/>
                    <a:pt x="1532" y="361"/>
                    <a:pt x="1532" y="328"/>
                  </a:cubicBezTo>
                  <a:close/>
                  <a:moveTo>
                    <a:pt x="0" y="595"/>
                  </a:moveTo>
                  <a:cubicBezTo>
                    <a:pt x="0" y="561"/>
                    <a:pt x="26" y="534"/>
                    <a:pt x="58" y="534"/>
                  </a:cubicBezTo>
                  <a:cubicBezTo>
                    <a:pt x="89" y="534"/>
                    <a:pt x="115" y="561"/>
                    <a:pt x="115" y="595"/>
                  </a:cubicBezTo>
                  <a:cubicBezTo>
                    <a:pt x="115" y="628"/>
                    <a:pt x="89" y="655"/>
                    <a:pt x="58" y="655"/>
                  </a:cubicBezTo>
                  <a:cubicBezTo>
                    <a:pt x="26" y="655"/>
                    <a:pt x="0" y="628"/>
                    <a:pt x="0" y="595"/>
                  </a:cubicBezTo>
                  <a:close/>
                  <a:moveTo>
                    <a:pt x="383" y="595"/>
                  </a:moveTo>
                  <a:cubicBezTo>
                    <a:pt x="383" y="561"/>
                    <a:pt x="409" y="534"/>
                    <a:pt x="441" y="534"/>
                  </a:cubicBezTo>
                  <a:cubicBezTo>
                    <a:pt x="472" y="534"/>
                    <a:pt x="498" y="561"/>
                    <a:pt x="498" y="595"/>
                  </a:cubicBezTo>
                  <a:cubicBezTo>
                    <a:pt x="498" y="628"/>
                    <a:pt x="472" y="655"/>
                    <a:pt x="441" y="655"/>
                  </a:cubicBezTo>
                  <a:cubicBezTo>
                    <a:pt x="409" y="655"/>
                    <a:pt x="383" y="628"/>
                    <a:pt x="383" y="595"/>
                  </a:cubicBezTo>
                  <a:close/>
                  <a:moveTo>
                    <a:pt x="766" y="595"/>
                  </a:moveTo>
                  <a:cubicBezTo>
                    <a:pt x="766" y="561"/>
                    <a:pt x="792" y="534"/>
                    <a:pt x="824" y="534"/>
                  </a:cubicBezTo>
                  <a:cubicBezTo>
                    <a:pt x="855" y="534"/>
                    <a:pt x="881" y="561"/>
                    <a:pt x="881" y="595"/>
                  </a:cubicBezTo>
                  <a:cubicBezTo>
                    <a:pt x="881" y="628"/>
                    <a:pt x="855" y="655"/>
                    <a:pt x="824" y="655"/>
                  </a:cubicBezTo>
                  <a:cubicBezTo>
                    <a:pt x="792" y="655"/>
                    <a:pt x="766" y="628"/>
                    <a:pt x="766" y="595"/>
                  </a:cubicBezTo>
                  <a:close/>
                  <a:moveTo>
                    <a:pt x="1149" y="595"/>
                  </a:moveTo>
                  <a:cubicBezTo>
                    <a:pt x="1149" y="561"/>
                    <a:pt x="1175" y="534"/>
                    <a:pt x="1207" y="534"/>
                  </a:cubicBezTo>
                  <a:cubicBezTo>
                    <a:pt x="1238" y="534"/>
                    <a:pt x="1264" y="561"/>
                    <a:pt x="1264" y="595"/>
                  </a:cubicBezTo>
                  <a:cubicBezTo>
                    <a:pt x="1264" y="628"/>
                    <a:pt x="1238" y="655"/>
                    <a:pt x="1207" y="655"/>
                  </a:cubicBezTo>
                  <a:cubicBezTo>
                    <a:pt x="1175" y="655"/>
                    <a:pt x="1149" y="628"/>
                    <a:pt x="1149" y="595"/>
                  </a:cubicBezTo>
                  <a:close/>
                  <a:moveTo>
                    <a:pt x="1532" y="595"/>
                  </a:moveTo>
                  <a:cubicBezTo>
                    <a:pt x="1532" y="561"/>
                    <a:pt x="1558" y="534"/>
                    <a:pt x="1590" y="534"/>
                  </a:cubicBezTo>
                  <a:cubicBezTo>
                    <a:pt x="1621" y="534"/>
                    <a:pt x="1647" y="561"/>
                    <a:pt x="1647" y="595"/>
                  </a:cubicBezTo>
                  <a:cubicBezTo>
                    <a:pt x="1647" y="628"/>
                    <a:pt x="1621" y="655"/>
                    <a:pt x="1590" y="655"/>
                  </a:cubicBezTo>
                  <a:cubicBezTo>
                    <a:pt x="1558" y="655"/>
                    <a:pt x="1532" y="628"/>
                    <a:pt x="1532" y="595"/>
                  </a:cubicBezTo>
                  <a:close/>
                  <a:moveTo>
                    <a:pt x="0" y="862"/>
                  </a:moveTo>
                  <a:cubicBezTo>
                    <a:pt x="0" y="828"/>
                    <a:pt x="26" y="801"/>
                    <a:pt x="58" y="801"/>
                  </a:cubicBezTo>
                  <a:cubicBezTo>
                    <a:pt x="89" y="801"/>
                    <a:pt x="115" y="828"/>
                    <a:pt x="115" y="862"/>
                  </a:cubicBezTo>
                  <a:cubicBezTo>
                    <a:pt x="115" y="895"/>
                    <a:pt x="89" y="922"/>
                    <a:pt x="58" y="922"/>
                  </a:cubicBezTo>
                  <a:cubicBezTo>
                    <a:pt x="26" y="922"/>
                    <a:pt x="0" y="895"/>
                    <a:pt x="0" y="862"/>
                  </a:cubicBezTo>
                  <a:close/>
                  <a:moveTo>
                    <a:pt x="383" y="862"/>
                  </a:moveTo>
                  <a:cubicBezTo>
                    <a:pt x="383" y="828"/>
                    <a:pt x="409" y="801"/>
                    <a:pt x="441" y="801"/>
                  </a:cubicBezTo>
                  <a:cubicBezTo>
                    <a:pt x="472" y="801"/>
                    <a:pt x="498" y="828"/>
                    <a:pt x="498" y="862"/>
                  </a:cubicBezTo>
                  <a:cubicBezTo>
                    <a:pt x="498" y="895"/>
                    <a:pt x="472" y="922"/>
                    <a:pt x="441" y="922"/>
                  </a:cubicBezTo>
                  <a:cubicBezTo>
                    <a:pt x="409" y="922"/>
                    <a:pt x="383" y="895"/>
                    <a:pt x="383" y="862"/>
                  </a:cubicBezTo>
                  <a:close/>
                  <a:moveTo>
                    <a:pt x="766" y="862"/>
                  </a:moveTo>
                  <a:cubicBezTo>
                    <a:pt x="766" y="828"/>
                    <a:pt x="792" y="801"/>
                    <a:pt x="824" y="801"/>
                  </a:cubicBezTo>
                  <a:cubicBezTo>
                    <a:pt x="855" y="801"/>
                    <a:pt x="881" y="828"/>
                    <a:pt x="881" y="862"/>
                  </a:cubicBezTo>
                  <a:cubicBezTo>
                    <a:pt x="881" y="895"/>
                    <a:pt x="855" y="922"/>
                    <a:pt x="824" y="922"/>
                  </a:cubicBezTo>
                  <a:cubicBezTo>
                    <a:pt x="792" y="922"/>
                    <a:pt x="766" y="895"/>
                    <a:pt x="766" y="862"/>
                  </a:cubicBezTo>
                  <a:close/>
                  <a:moveTo>
                    <a:pt x="1149" y="862"/>
                  </a:moveTo>
                  <a:cubicBezTo>
                    <a:pt x="1149" y="828"/>
                    <a:pt x="1175" y="801"/>
                    <a:pt x="1207" y="801"/>
                  </a:cubicBezTo>
                  <a:cubicBezTo>
                    <a:pt x="1238" y="801"/>
                    <a:pt x="1264" y="828"/>
                    <a:pt x="1264" y="862"/>
                  </a:cubicBezTo>
                  <a:cubicBezTo>
                    <a:pt x="1264" y="895"/>
                    <a:pt x="1238" y="922"/>
                    <a:pt x="1207" y="922"/>
                  </a:cubicBezTo>
                  <a:cubicBezTo>
                    <a:pt x="1175" y="922"/>
                    <a:pt x="1149" y="895"/>
                    <a:pt x="1149" y="862"/>
                  </a:cubicBezTo>
                  <a:close/>
                  <a:moveTo>
                    <a:pt x="1532" y="862"/>
                  </a:moveTo>
                  <a:cubicBezTo>
                    <a:pt x="1532" y="828"/>
                    <a:pt x="1558" y="801"/>
                    <a:pt x="1590" y="801"/>
                  </a:cubicBezTo>
                  <a:cubicBezTo>
                    <a:pt x="1621" y="801"/>
                    <a:pt x="1647" y="828"/>
                    <a:pt x="1647" y="862"/>
                  </a:cubicBezTo>
                  <a:cubicBezTo>
                    <a:pt x="1647" y="895"/>
                    <a:pt x="1621" y="922"/>
                    <a:pt x="1590" y="922"/>
                  </a:cubicBezTo>
                  <a:cubicBezTo>
                    <a:pt x="1558" y="922"/>
                    <a:pt x="1532" y="895"/>
                    <a:pt x="1532" y="86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15">
                <a:latin typeface="思源宋体 CN" panose="02020400000000000000" pitchFamily="18" charset="-122"/>
                <a:ea typeface="思源宋体 CN" panose="02020400000000000000" pitchFamily="18" charset="-122"/>
                <a:sym typeface="思源宋体 CN" panose="02020400000000000000" pitchFamily="18" charset="-122"/>
              </a:endParaRPr>
            </a:p>
          </p:txBody>
        </p:sp>
      </p:grpSp>
      <p:pic>
        <p:nvPicPr>
          <p:cNvPr id="18" name="图片 17"/>
          <p:cNvPicPr>
            <a:picLocks noChangeAspect="1"/>
          </p:cNvPicPr>
          <p:nvPr userDrawn="1"/>
        </p:nvPicPr>
        <p:blipFill rotWithShape="1">
          <a:blip r:embed="rId12" cstate="email"/>
          <a:srcRect/>
          <a:stretch>
            <a:fillRect/>
          </a:stretch>
        </p:blipFill>
        <p:spPr>
          <a:xfrm>
            <a:off x="1" y="1"/>
            <a:ext cx="833246" cy="771524"/>
          </a:xfrm>
          <a:prstGeom prst="rect">
            <a:avLst/>
          </a:prstGeom>
        </p:spPr>
      </p:pic>
      <p:grpSp>
        <p:nvGrpSpPr>
          <p:cNvPr id="19" name="组合 18"/>
          <p:cNvGrpSpPr/>
          <p:nvPr userDrawn="1"/>
        </p:nvGrpSpPr>
        <p:grpSpPr>
          <a:xfrm>
            <a:off x="1257941" y="2994826"/>
            <a:ext cx="2008492" cy="1860970"/>
            <a:chOff x="2639066" y="3280576"/>
            <a:chExt cx="2008492" cy="1860970"/>
          </a:xfrm>
        </p:grpSpPr>
        <p:grpSp>
          <p:nvGrpSpPr>
            <p:cNvPr id="20" name="组合 19"/>
            <p:cNvGrpSpPr/>
            <p:nvPr/>
          </p:nvGrpSpPr>
          <p:grpSpPr>
            <a:xfrm>
              <a:off x="2641232" y="3282226"/>
              <a:ext cx="2004160" cy="1857670"/>
              <a:chOff x="1771650" y="2655834"/>
              <a:chExt cx="2004160" cy="1857670"/>
            </a:xfrm>
          </p:grpSpPr>
          <p:sp>
            <p:nvSpPr>
              <p:cNvPr id="24" name="ïsļíḓê"/>
              <p:cNvSpPr/>
              <p:nvPr/>
            </p:nvSpPr>
            <p:spPr bwMode="auto">
              <a:xfrm flipV="1">
                <a:off x="2446200" y="2655834"/>
                <a:ext cx="1329610" cy="1477303"/>
              </a:xfrm>
              <a:custGeom>
                <a:avLst/>
                <a:gdLst>
                  <a:gd name="T0" fmla="*/ 764 w 804"/>
                  <a:gd name="T1" fmla="*/ 744 h 964"/>
                  <a:gd name="T2" fmla="*/ 584 w 804"/>
                  <a:gd name="T3" fmla="*/ 924 h 964"/>
                  <a:gd name="T4" fmla="*/ 0 w 804"/>
                  <a:gd name="T5" fmla="*/ 924 h 964"/>
                  <a:gd name="T6" fmla="*/ 0 w 804"/>
                  <a:gd name="T7" fmla="*/ 964 h 964"/>
                  <a:gd name="T8" fmla="*/ 584 w 804"/>
                  <a:gd name="T9" fmla="*/ 964 h 964"/>
                  <a:gd name="T10" fmla="*/ 804 w 804"/>
                  <a:gd name="T11" fmla="*/ 744 h 964"/>
                  <a:gd name="T12" fmla="*/ 804 w 804"/>
                  <a:gd name="T13" fmla="*/ 0 h 964"/>
                  <a:gd name="T14" fmla="*/ 764 w 804"/>
                  <a:gd name="T15" fmla="*/ 0 h 964"/>
                  <a:gd name="T16" fmla="*/ 764 w 804"/>
                  <a:gd name="T17" fmla="*/ 744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4" h="964">
                    <a:moveTo>
                      <a:pt x="764" y="744"/>
                    </a:moveTo>
                    <a:cubicBezTo>
                      <a:pt x="764" y="843"/>
                      <a:pt x="683" y="924"/>
                      <a:pt x="584" y="924"/>
                    </a:cubicBezTo>
                    <a:cubicBezTo>
                      <a:pt x="0" y="924"/>
                      <a:pt x="0" y="924"/>
                      <a:pt x="0" y="924"/>
                    </a:cubicBezTo>
                    <a:cubicBezTo>
                      <a:pt x="0" y="964"/>
                      <a:pt x="0" y="964"/>
                      <a:pt x="0" y="964"/>
                    </a:cubicBezTo>
                    <a:cubicBezTo>
                      <a:pt x="584" y="964"/>
                      <a:pt x="584" y="964"/>
                      <a:pt x="584" y="964"/>
                    </a:cubicBezTo>
                    <a:cubicBezTo>
                      <a:pt x="705" y="964"/>
                      <a:pt x="804" y="865"/>
                      <a:pt x="804" y="744"/>
                    </a:cubicBezTo>
                    <a:cubicBezTo>
                      <a:pt x="804" y="0"/>
                      <a:pt x="804" y="0"/>
                      <a:pt x="804" y="0"/>
                    </a:cubicBezTo>
                    <a:cubicBezTo>
                      <a:pt x="764" y="0"/>
                      <a:pt x="764" y="0"/>
                      <a:pt x="764" y="0"/>
                    </a:cubicBezTo>
                    <a:lnTo>
                      <a:pt x="764" y="744"/>
                    </a:lnTo>
                    <a:close/>
                  </a:path>
                </a:pathLst>
              </a:custGeom>
              <a:solidFill>
                <a:srgbClr val="FF646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endParaRPr lang="id-ID">
                  <a:latin typeface="inpin heiti" panose="00000500000000000000" pitchFamily="2" charset="-122"/>
                  <a:ea typeface="inpin heiti" panose="00000500000000000000" pitchFamily="2" charset="-122"/>
                  <a:cs typeface="+mn-ea"/>
                  <a:sym typeface="inpin heiti" panose="00000500000000000000" pitchFamily="2" charset="-122"/>
                </a:endParaRPr>
              </a:p>
            </p:txBody>
          </p:sp>
          <p:sp>
            <p:nvSpPr>
              <p:cNvPr id="25" name="ïṣliḑe"/>
              <p:cNvSpPr/>
              <p:nvPr/>
            </p:nvSpPr>
            <p:spPr bwMode="auto">
              <a:xfrm flipV="1">
                <a:off x="1771650" y="3011110"/>
                <a:ext cx="1329610" cy="1502394"/>
              </a:xfrm>
              <a:custGeom>
                <a:avLst/>
                <a:gdLst>
                  <a:gd name="T0" fmla="*/ 40 w 804"/>
                  <a:gd name="T1" fmla="*/ 220 h 980"/>
                  <a:gd name="T2" fmla="*/ 220 w 804"/>
                  <a:gd name="T3" fmla="*/ 40 h 980"/>
                  <a:gd name="T4" fmla="*/ 804 w 804"/>
                  <a:gd name="T5" fmla="*/ 40 h 980"/>
                  <a:gd name="T6" fmla="*/ 804 w 804"/>
                  <a:gd name="T7" fmla="*/ 0 h 980"/>
                  <a:gd name="T8" fmla="*/ 220 w 804"/>
                  <a:gd name="T9" fmla="*/ 0 h 980"/>
                  <a:gd name="T10" fmla="*/ 0 w 804"/>
                  <a:gd name="T11" fmla="*/ 220 h 980"/>
                  <a:gd name="T12" fmla="*/ 0 w 804"/>
                  <a:gd name="T13" fmla="*/ 980 h 980"/>
                  <a:gd name="T14" fmla="*/ 40 w 804"/>
                  <a:gd name="T15" fmla="*/ 980 h 980"/>
                  <a:gd name="T16" fmla="*/ 40 w 804"/>
                  <a:gd name="T17" fmla="*/ 220 h 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4" h="980">
                    <a:moveTo>
                      <a:pt x="40" y="220"/>
                    </a:moveTo>
                    <a:cubicBezTo>
                      <a:pt x="40" y="121"/>
                      <a:pt x="121" y="40"/>
                      <a:pt x="220" y="40"/>
                    </a:cubicBezTo>
                    <a:cubicBezTo>
                      <a:pt x="804" y="40"/>
                      <a:pt x="804" y="40"/>
                      <a:pt x="804" y="40"/>
                    </a:cubicBezTo>
                    <a:cubicBezTo>
                      <a:pt x="804" y="0"/>
                      <a:pt x="804" y="0"/>
                      <a:pt x="804" y="0"/>
                    </a:cubicBezTo>
                    <a:cubicBezTo>
                      <a:pt x="220" y="0"/>
                      <a:pt x="220" y="0"/>
                      <a:pt x="220" y="0"/>
                    </a:cubicBezTo>
                    <a:cubicBezTo>
                      <a:pt x="99" y="0"/>
                      <a:pt x="0" y="99"/>
                      <a:pt x="0" y="220"/>
                    </a:cubicBezTo>
                    <a:cubicBezTo>
                      <a:pt x="0" y="980"/>
                      <a:pt x="0" y="980"/>
                      <a:pt x="0" y="980"/>
                    </a:cubicBezTo>
                    <a:cubicBezTo>
                      <a:pt x="40" y="980"/>
                      <a:pt x="40" y="980"/>
                      <a:pt x="40" y="980"/>
                    </a:cubicBezTo>
                    <a:lnTo>
                      <a:pt x="40" y="220"/>
                    </a:lnTo>
                    <a:close/>
                  </a:path>
                </a:pathLst>
              </a:custGeom>
              <a:solidFill>
                <a:srgbClr val="FF646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endParaRPr lang="id-ID">
                  <a:latin typeface="inpin heiti" panose="00000500000000000000" pitchFamily="2" charset="-122"/>
                  <a:ea typeface="inpin heiti" panose="00000500000000000000" pitchFamily="2" charset="-122"/>
                  <a:cs typeface="+mn-ea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639066" y="3280576"/>
              <a:ext cx="2008492" cy="1860970"/>
              <a:chOff x="1771650" y="2652534"/>
              <a:chExt cx="2008492" cy="1860970"/>
            </a:xfrm>
          </p:grpSpPr>
          <p:sp>
            <p:nvSpPr>
              <p:cNvPr id="22" name="îs1ïḍé"/>
              <p:cNvSpPr/>
              <p:nvPr/>
            </p:nvSpPr>
            <p:spPr bwMode="auto">
              <a:xfrm>
                <a:off x="3168391" y="4209411"/>
                <a:ext cx="611751" cy="304093"/>
              </a:xfrm>
              <a:custGeom>
                <a:avLst/>
                <a:gdLst>
                  <a:gd name="T0" fmla="*/ 146 w 370"/>
                  <a:gd name="T1" fmla="*/ 157 h 198"/>
                  <a:gd name="T2" fmla="*/ 83 w 370"/>
                  <a:gd name="T3" fmla="*/ 198 h 198"/>
                  <a:gd name="T4" fmla="*/ 83 w 370"/>
                  <a:gd name="T5" fmla="*/ 172 h 198"/>
                  <a:gd name="T6" fmla="*/ 23 w 370"/>
                  <a:gd name="T7" fmla="*/ 146 h 198"/>
                  <a:gd name="T8" fmla="*/ 0 w 370"/>
                  <a:gd name="T9" fmla="*/ 87 h 198"/>
                  <a:gd name="T10" fmla="*/ 25 w 370"/>
                  <a:gd name="T11" fmla="*/ 25 h 198"/>
                  <a:gd name="T12" fmla="*/ 86 w 370"/>
                  <a:gd name="T13" fmla="*/ 0 h 198"/>
                  <a:gd name="T14" fmla="*/ 146 w 370"/>
                  <a:gd name="T15" fmla="*/ 25 h 198"/>
                  <a:gd name="T16" fmla="*/ 170 w 370"/>
                  <a:gd name="T17" fmla="*/ 88 h 198"/>
                  <a:gd name="T18" fmla="*/ 146 w 370"/>
                  <a:gd name="T19" fmla="*/ 157 h 198"/>
                  <a:gd name="T20" fmla="*/ 346 w 370"/>
                  <a:gd name="T21" fmla="*/ 157 h 198"/>
                  <a:gd name="T22" fmla="*/ 283 w 370"/>
                  <a:gd name="T23" fmla="*/ 198 h 198"/>
                  <a:gd name="T24" fmla="*/ 283 w 370"/>
                  <a:gd name="T25" fmla="*/ 172 h 198"/>
                  <a:gd name="T26" fmla="*/ 223 w 370"/>
                  <a:gd name="T27" fmla="*/ 146 h 198"/>
                  <a:gd name="T28" fmla="*/ 200 w 370"/>
                  <a:gd name="T29" fmla="*/ 87 h 198"/>
                  <a:gd name="T30" fmla="*/ 224 w 370"/>
                  <a:gd name="T31" fmla="*/ 25 h 198"/>
                  <a:gd name="T32" fmla="*/ 286 w 370"/>
                  <a:gd name="T33" fmla="*/ 0 h 198"/>
                  <a:gd name="T34" fmla="*/ 345 w 370"/>
                  <a:gd name="T35" fmla="*/ 25 h 198"/>
                  <a:gd name="T36" fmla="*/ 370 w 370"/>
                  <a:gd name="T37" fmla="*/ 88 h 198"/>
                  <a:gd name="T38" fmla="*/ 346 w 370"/>
                  <a:gd name="T39" fmla="*/ 157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70" h="198">
                    <a:moveTo>
                      <a:pt x="146" y="157"/>
                    </a:moveTo>
                    <a:cubicBezTo>
                      <a:pt x="131" y="177"/>
                      <a:pt x="111" y="191"/>
                      <a:pt x="83" y="198"/>
                    </a:cubicBezTo>
                    <a:cubicBezTo>
                      <a:pt x="83" y="172"/>
                      <a:pt x="83" y="172"/>
                      <a:pt x="83" y="172"/>
                    </a:cubicBezTo>
                    <a:cubicBezTo>
                      <a:pt x="59" y="170"/>
                      <a:pt x="39" y="162"/>
                      <a:pt x="23" y="146"/>
                    </a:cubicBezTo>
                    <a:cubicBezTo>
                      <a:pt x="8" y="130"/>
                      <a:pt x="0" y="111"/>
                      <a:pt x="0" y="87"/>
                    </a:cubicBezTo>
                    <a:cubicBezTo>
                      <a:pt x="0" y="62"/>
                      <a:pt x="8" y="42"/>
                      <a:pt x="25" y="25"/>
                    </a:cubicBezTo>
                    <a:cubicBezTo>
                      <a:pt x="41" y="8"/>
                      <a:pt x="61" y="0"/>
                      <a:pt x="86" y="0"/>
                    </a:cubicBezTo>
                    <a:cubicBezTo>
                      <a:pt x="110" y="0"/>
                      <a:pt x="129" y="8"/>
                      <a:pt x="146" y="25"/>
                    </a:cubicBezTo>
                    <a:cubicBezTo>
                      <a:pt x="162" y="42"/>
                      <a:pt x="170" y="63"/>
                      <a:pt x="170" y="88"/>
                    </a:cubicBezTo>
                    <a:cubicBezTo>
                      <a:pt x="170" y="114"/>
                      <a:pt x="162" y="137"/>
                      <a:pt x="146" y="157"/>
                    </a:cubicBezTo>
                    <a:close/>
                    <a:moveTo>
                      <a:pt x="346" y="157"/>
                    </a:moveTo>
                    <a:cubicBezTo>
                      <a:pt x="330" y="177"/>
                      <a:pt x="307" y="191"/>
                      <a:pt x="283" y="198"/>
                    </a:cubicBezTo>
                    <a:cubicBezTo>
                      <a:pt x="283" y="172"/>
                      <a:pt x="283" y="172"/>
                      <a:pt x="283" y="172"/>
                    </a:cubicBezTo>
                    <a:cubicBezTo>
                      <a:pt x="259" y="170"/>
                      <a:pt x="238" y="162"/>
                      <a:pt x="223" y="146"/>
                    </a:cubicBezTo>
                    <a:cubicBezTo>
                      <a:pt x="208" y="130"/>
                      <a:pt x="200" y="111"/>
                      <a:pt x="200" y="87"/>
                    </a:cubicBezTo>
                    <a:cubicBezTo>
                      <a:pt x="200" y="62"/>
                      <a:pt x="208" y="42"/>
                      <a:pt x="224" y="25"/>
                    </a:cubicBezTo>
                    <a:cubicBezTo>
                      <a:pt x="241" y="8"/>
                      <a:pt x="261" y="0"/>
                      <a:pt x="286" y="0"/>
                    </a:cubicBezTo>
                    <a:cubicBezTo>
                      <a:pt x="309" y="0"/>
                      <a:pt x="329" y="8"/>
                      <a:pt x="345" y="25"/>
                    </a:cubicBezTo>
                    <a:cubicBezTo>
                      <a:pt x="361" y="42"/>
                      <a:pt x="370" y="63"/>
                      <a:pt x="370" y="88"/>
                    </a:cubicBezTo>
                    <a:cubicBezTo>
                      <a:pt x="370" y="114"/>
                      <a:pt x="362" y="137"/>
                      <a:pt x="346" y="157"/>
                    </a:cubicBezTo>
                    <a:close/>
                  </a:path>
                </a:pathLst>
              </a:custGeom>
              <a:solidFill>
                <a:srgbClr val="FF646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92500" lnSpcReduction="20000"/>
              </a:bodyPr>
              <a:lstStyle/>
              <a:p>
                <a:endParaRPr lang="id-ID">
                  <a:latin typeface="inpin heiti" panose="00000500000000000000" pitchFamily="2" charset="-122"/>
                  <a:ea typeface="inpin heiti" panose="00000500000000000000" pitchFamily="2" charset="-122"/>
                  <a:cs typeface="+mn-ea"/>
                  <a:sym typeface="inpin heiti" panose="00000500000000000000" pitchFamily="2" charset="-122"/>
                </a:endParaRPr>
              </a:p>
            </p:txBody>
          </p:sp>
          <p:sp>
            <p:nvSpPr>
              <p:cNvPr id="23" name="îs1ïḍé"/>
              <p:cNvSpPr/>
              <p:nvPr/>
            </p:nvSpPr>
            <p:spPr bwMode="auto">
              <a:xfrm rot="10800000">
                <a:off x="1771650" y="2652534"/>
                <a:ext cx="611751" cy="304093"/>
              </a:xfrm>
              <a:custGeom>
                <a:avLst/>
                <a:gdLst>
                  <a:gd name="T0" fmla="*/ 146 w 370"/>
                  <a:gd name="T1" fmla="*/ 157 h 198"/>
                  <a:gd name="T2" fmla="*/ 83 w 370"/>
                  <a:gd name="T3" fmla="*/ 198 h 198"/>
                  <a:gd name="T4" fmla="*/ 83 w 370"/>
                  <a:gd name="T5" fmla="*/ 172 h 198"/>
                  <a:gd name="T6" fmla="*/ 23 w 370"/>
                  <a:gd name="T7" fmla="*/ 146 h 198"/>
                  <a:gd name="T8" fmla="*/ 0 w 370"/>
                  <a:gd name="T9" fmla="*/ 87 h 198"/>
                  <a:gd name="T10" fmla="*/ 25 w 370"/>
                  <a:gd name="T11" fmla="*/ 25 h 198"/>
                  <a:gd name="T12" fmla="*/ 86 w 370"/>
                  <a:gd name="T13" fmla="*/ 0 h 198"/>
                  <a:gd name="T14" fmla="*/ 146 w 370"/>
                  <a:gd name="T15" fmla="*/ 25 h 198"/>
                  <a:gd name="T16" fmla="*/ 170 w 370"/>
                  <a:gd name="T17" fmla="*/ 88 h 198"/>
                  <a:gd name="T18" fmla="*/ 146 w 370"/>
                  <a:gd name="T19" fmla="*/ 157 h 198"/>
                  <a:gd name="T20" fmla="*/ 346 w 370"/>
                  <a:gd name="T21" fmla="*/ 157 h 198"/>
                  <a:gd name="T22" fmla="*/ 283 w 370"/>
                  <a:gd name="T23" fmla="*/ 198 h 198"/>
                  <a:gd name="T24" fmla="*/ 283 w 370"/>
                  <a:gd name="T25" fmla="*/ 172 h 198"/>
                  <a:gd name="T26" fmla="*/ 223 w 370"/>
                  <a:gd name="T27" fmla="*/ 146 h 198"/>
                  <a:gd name="T28" fmla="*/ 200 w 370"/>
                  <a:gd name="T29" fmla="*/ 87 h 198"/>
                  <a:gd name="T30" fmla="*/ 224 w 370"/>
                  <a:gd name="T31" fmla="*/ 25 h 198"/>
                  <a:gd name="T32" fmla="*/ 286 w 370"/>
                  <a:gd name="T33" fmla="*/ 0 h 198"/>
                  <a:gd name="T34" fmla="*/ 345 w 370"/>
                  <a:gd name="T35" fmla="*/ 25 h 198"/>
                  <a:gd name="T36" fmla="*/ 370 w 370"/>
                  <a:gd name="T37" fmla="*/ 88 h 198"/>
                  <a:gd name="T38" fmla="*/ 346 w 370"/>
                  <a:gd name="T39" fmla="*/ 157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70" h="198">
                    <a:moveTo>
                      <a:pt x="146" y="157"/>
                    </a:moveTo>
                    <a:cubicBezTo>
                      <a:pt x="131" y="177"/>
                      <a:pt x="111" y="191"/>
                      <a:pt x="83" y="198"/>
                    </a:cubicBezTo>
                    <a:cubicBezTo>
                      <a:pt x="83" y="172"/>
                      <a:pt x="83" y="172"/>
                      <a:pt x="83" y="172"/>
                    </a:cubicBezTo>
                    <a:cubicBezTo>
                      <a:pt x="59" y="170"/>
                      <a:pt x="39" y="162"/>
                      <a:pt x="23" y="146"/>
                    </a:cubicBezTo>
                    <a:cubicBezTo>
                      <a:pt x="8" y="130"/>
                      <a:pt x="0" y="111"/>
                      <a:pt x="0" y="87"/>
                    </a:cubicBezTo>
                    <a:cubicBezTo>
                      <a:pt x="0" y="62"/>
                      <a:pt x="8" y="42"/>
                      <a:pt x="25" y="25"/>
                    </a:cubicBezTo>
                    <a:cubicBezTo>
                      <a:pt x="41" y="8"/>
                      <a:pt x="61" y="0"/>
                      <a:pt x="86" y="0"/>
                    </a:cubicBezTo>
                    <a:cubicBezTo>
                      <a:pt x="110" y="0"/>
                      <a:pt x="129" y="8"/>
                      <a:pt x="146" y="25"/>
                    </a:cubicBezTo>
                    <a:cubicBezTo>
                      <a:pt x="162" y="42"/>
                      <a:pt x="170" y="63"/>
                      <a:pt x="170" y="88"/>
                    </a:cubicBezTo>
                    <a:cubicBezTo>
                      <a:pt x="170" y="114"/>
                      <a:pt x="162" y="137"/>
                      <a:pt x="146" y="157"/>
                    </a:cubicBezTo>
                    <a:close/>
                    <a:moveTo>
                      <a:pt x="346" y="157"/>
                    </a:moveTo>
                    <a:cubicBezTo>
                      <a:pt x="330" y="177"/>
                      <a:pt x="307" y="191"/>
                      <a:pt x="283" y="198"/>
                    </a:cubicBezTo>
                    <a:cubicBezTo>
                      <a:pt x="283" y="172"/>
                      <a:pt x="283" y="172"/>
                      <a:pt x="283" y="172"/>
                    </a:cubicBezTo>
                    <a:cubicBezTo>
                      <a:pt x="259" y="170"/>
                      <a:pt x="238" y="162"/>
                      <a:pt x="223" y="146"/>
                    </a:cubicBezTo>
                    <a:cubicBezTo>
                      <a:pt x="208" y="130"/>
                      <a:pt x="200" y="111"/>
                      <a:pt x="200" y="87"/>
                    </a:cubicBezTo>
                    <a:cubicBezTo>
                      <a:pt x="200" y="62"/>
                      <a:pt x="208" y="42"/>
                      <a:pt x="224" y="25"/>
                    </a:cubicBezTo>
                    <a:cubicBezTo>
                      <a:pt x="241" y="8"/>
                      <a:pt x="261" y="0"/>
                      <a:pt x="286" y="0"/>
                    </a:cubicBezTo>
                    <a:cubicBezTo>
                      <a:pt x="309" y="0"/>
                      <a:pt x="329" y="8"/>
                      <a:pt x="345" y="25"/>
                    </a:cubicBezTo>
                    <a:cubicBezTo>
                      <a:pt x="361" y="42"/>
                      <a:pt x="370" y="63"/>
                      <a:pt x="370" y="88"/>
                    </a:cubicBezTo>
                    <a:cubicBezTo>
                      <a:pt x="370" y="114"/>
                      <a:pt x="362" y="137"/>
                      <a:pt x="346" y="157"/>
                    </a:cubicBezTo>
                    <a:close/>
                  </a:path>
                </a:pathLst>
              </a:custGeom>
              <a:solidFill>
                <a:srgbClr val="FF646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92500" lnSpcReduction="20000"/>
              </a:bodyPr>
              <a:lstStyle/>
              <a:p>
                <a:endParaRPr lang="id-ID">
                  <a:latin typeface="inpin heiti" panose="00000500000000000000" pitchFamily="2" charset="-122"/>
                  <a:ea typeface="inpin heiti" panose="00000500000000000000" pitchFamily="2" charset="-122"/>
                  <a:cs typeface="+mn-ea"/>
                  <a:sym typeface="inpin heiti" panose="00000500000000000000" pitchFamily="2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699770" rtl="0" eaLnBrk="1" latinLnBrk="0" hangingPunct="1">
        <a:lnSpc>
          <a:spcPct val="90000"/>
        </a:lnSpc>
        <a:spcBef>
          <a:spcPct val="0"/>
        </a:spcBef>
        <a:buNone/>
        <a:defRPr sz="33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5260" indent="-175260" algn="l" defTabSz="699770" rtl="0" eaLnBrk="1" latinLnBrk="0" hangingPunct="1">
        <a:lnSpc>
          <a:spcPct val="90000"/>
        </a:lnSpc>
        <a:spcBef>
          <a:spcPts val="765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1pPr>
      <a:lvl2pPr marL="525145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835" kern="1200">
          <a:solidFill>
            <a:schemeClr val="tx1"/>
          </a:solidFill>
          <a:latin typeface="+mn-lt"/>
          <a:ea typeface="+mn-ea"/>
          <a:cs typeface="+mn-cs"/>
        </a:defRPr>
      </a:lvl2pPr>
      <a:lvl3pPr marL="875030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224915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4pPr>
      <a:lvl5pPr marL="1574800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5pPr>
      <a:lvl6pPr marL="1924685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6pPr>
      <a:lvl7pPr marL="2274570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7pPr>
      <a:lvl8pPr marL="2624455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8pPr>
      <a:lvl9pPr marL="2974340" indent="-175260" algn="l" defTabSz="699770" rtl="0" eaLnBrk="1" latinLnBrk="0" hangingPunct="1">
        <a:lnSpc>
          <a:spcPct val="90000"/>
        </a:lnSpc>
        <a:spcBef>
          <a:spcPts val="38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1pPr>
      <a:lvl2pPr marL="34988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2pPr>
      <a:lvl3pPr marL="69977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3pPr>
      <a:lvl4pPr marL="104965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4pPr>
      <a:lvl5pPr marL="139954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5pPr>
      <a:lvl6pPr marL="174942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6pPr>
      <a:lvl7pPr marL="209931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7pPr>
      <a:lvl8pPr marL="2449195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8pPr>
      <a:lvl9pPr marL="2799080" algn="l" defTabSz="699770" rtl="0" eaLnBrk="1" latinLnBrk="0" hangingPunct="1">
        <a:defRPr sz="1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74575" y="1216342"/>
            <a:ext cx="8185350" cy="2815590"/>
          </a:xfrm>
          <a:prstGeom prst="rect">
            <a:avLst/>
          </a:prstGeom>
          <a:noFill/>
          <a:effectLst/>
          <a:scene3d>
            <a:camera prst="perspectiveFront"/>
            <a:lightRig rig="threePt" dir="t"/>
          </a:scene3d>
        </p:spPr>
        <p:txBody>
          <a:bodyPr wrap="square" tIns="0" anchor="ctr" anchorCtr="1">
            <a:spAutoFit/>
            <a:scene3d>
              <a:camera prst="isometricOffAxis1Right"/>
              <a:lightRig rig="threePt" dir="t"/>
            </a:scene3d>
          </a:bodyPr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6000" noProof="1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千图笔锋手写体" panose="00000500000000000000" pitchFamily="2" charset="-122"/>
              </a:rPr>
              <a:t>贯彻习近平强军思想</a:t>
            </a:r>
            <a:endParaRPr lang="en-US" altLang="zh-CN" sz="6000" noProof="1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  <a:cs typeface="千图笔锋手写体" panose="00000500000000000000" pitchFamily="2" charset="-122"/>
            </a:endParaRPr>
          </a:p>
          <a:p>
            <a:pPr algn="ctr" fontAlgn="auto">
              <a:lnSpc>
                <a:spcPct val="150000"/>
              </a:lnSpc>
              <a:defRPr/>
            </a:pPr>
            <a:r>
              <a:rPr lang="zh-CN" altLang="en-US" sz="6000" noProof="1" smtClean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千图笔锋手写体" panose="00000500000000000000" pitchFamily="2" charset="-122"/>
              </a:rPr>
              <a:t>建设世界一流军队</a:t>
            </a:r>
            <a:endParaRPr lang="zh-CN" altLang="en-US" sz="6000" noProof="1" smtClean="0">
              <a:ln w="12700">
                <a:noFill/>
                <a:prstDash val="solid"/>
              </a:ln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  <a:cs typeface="千图笔锋手写体" panose="00000500000000000000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</Words>
  <Application>WPS 演示</Application>
  <PresentationFormat>自定义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思源黑体 CN Medium</vt:lpstr>
      <vt:lpstr>思源宋体 CN</vt:lpstr>
      <vt:lpstr>inpin heiti</vt:lpstr>
      <vt:lpstr>思源黑体 CN Bold</vt:lpstr>
      <vt:lpstr>黑体</vt:lpstr>
      <vt:lpstr>千图笔锋手写体</vt:lpstr>
      <vt:lpstr>阿里巴巴普惠体 B</vt:lpstr>
      <vt:lpstr>微软雅黑</vt:lpstr>
      <vt:lpstr>Arial Unicode MS</vt:lpstr>
      <vt:lpstr>阿里巴巴普惠体 H</vt:lpstr>
      <vt:lpstr>字魂160号-檀宋</vt:lpstr>
      <vt:lpstr>Gill Sans</vt:lpstr>
      <vt:lpstr>思源黑体 CN Regular</vt:lpstr>
      <vt:lpstr>思源黑体旧字形 Light</vt:lpstr>
      <vt:lpstr>印品粗朗体</vt:lpstr>
      <vt:lpstr>Office 主题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WaZn</cp:lastModifiedBy>
  <cp:revision>2545</cp:revision>
  <dcterms:created xsi:type="dcterms:W3CDTF">2019-01-24T00:58:00Z</dcterms:created>
  <dcterms:modified xsi:type="dcterms:W3CDTF">2025-08-01T07:05:20Z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2052-12.1.0.22215</vt:lpwstr>
  </property>
  <property fmtid="{D5CDD505-2E9C-101B-9397-08002B2CF9AE}" pid="3" name="ICV">
    <vt:lpwstr>B6E753D4E23B4A95B3102FE5D19D466C_12</vt:lpwstr>
  </property>
</Properties>
</file>