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6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D7BE-A8E5-4039-92C3-FD7520F253D2}" type="datetimeFigureOut">
              <a:rPr lang="zh-CN" altLang="en-US" smtClean="0"/>
              <a:t>2025/8/6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BEF0-A2CB-4FC8-83A1-90FD36FDD5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3524848">
            <a:off x="-333937" y="-261932"/>
            <a:ext cx="1085402" cy="108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3809" y="-1"/>
            <a:ext cx="4465736" cy="524827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9770"/>
            <a:endParaRPr kumimoji="1" lang="zh-CN" altLang="en-US" sz="1380">
              <a:solidFill>
                <a:srgbClr val="FFFFFF"/>
              </a:solidFill>
              <a:latin typeface="思源黑体 CN" panose="020F050202020403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0267" cy="5248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57650" y="916957"/>
            <a:ext cx="4826953" cy="271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9770">
              <a:lnSpc>
                <a:spcPct val="150000"/>
              </a:lnSpc>
            </a:pPr>
            <a:r>
              <a:rPr kumimoji="1" lang="zh-CN" altLang="en-US" sz="40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深入学习贯彻</a:t>
            </a:r>
            <a:endParaRPr kumimoji="1" lang="en-US" altLang="zh-CN" sz="40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699770">
              <a:lnSpc>
                <a:spcPct val="150000"/>
              </a:lnSpc>
            </a:pPr>
            <a:r>
              <a:rPr kumimoji="1" lang="zh-CN" altLang="en-US" sz="40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习近平生态文明思想 </a:t>
            </a:r>
            <a:endParaRPr kumimoji="1" lang="en-US" altLang="zh-CN" sz="40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699770">
              <a:lnSpc>
                <a:spcPct val="150000"/>
              </a:lnSpc>
            </a:pPr>
            <a:r>
              <a:rPr kumimoji="1" lang="zh-CN" altLang="en-US" sz="40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促进可持续发展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E0352C-8C06-E0F6-0F1F-F428B022A2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48" y="334572"/>
            <a:ext cx="826043" cy="2478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6980D"/>
      </a:accent1>
      <a:accent2>
        <a:srgbClr val="7AB818"/>
      </a:accent2>
      <a:accent3>
        <a:srgbClr val="BD081C"/>
      </a:accent3>
      <a:accent4>
        <a:srgbClr val="FF2626"/>
      </a:accent4>
      <a:accent5>
        <a:srgbClr val="A5A5A5"/>
      </a:accent5>
      <a:accent6>
        <a:srgbClr val="C9C9C9"/>
      </a:accent6>
      <a:hlink>
        <a:srgbClr val="26980D"/>
      </a:hlink>
      <a:folHlink>
        <a:srgbClr val="BFBFBF"/>
      </a:folHlink>
    </a:clrScheme>
    <a:fontScheme name="2mwqv24e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9</Words>
  <Application>Microsoft Office PowerPoint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思源黑体 CN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142</cp:revision>
  <dcterms:created xsi:type="dcterms:W3CDTF">2025-08-01T06:28:00Z</dcterms:created>
  <dcterms:modified xsi:type="dcterms:W3CDTF">2025-08-06T07:21:05Z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B16F9ABFA72B4E83BE72815957B57F9F_12</vt:lpwstr>
  </property>
  <property fmtid="{D5CDD505-2E9C-101B-9397-08002B2CF9AE}" pid="3" name="KSOProductBuildVer">
    <vt:lpwstr>2052-12.1.0.21915</vt:lpwstr>
  </property>
</Properties>
</file>