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站酷酷黑" panose="02010600030101010101" pitchFamily="2" charset="-122"/>
      <p:regular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261A"/>
    <a:srgbClr val="FADADB"/>
    <a:srgbClr val="7692F0"/>
    <a:srgbClr val="D36F57"/>
    <a:srgbClr val="012B70"/>
    <a:srgbClr val="03509E"/>
    <a:srgbClr val="C7C7C7"/>
    <a:srgbClr val="1C90D7"/>
    <a:srgbClr val="C9503B"/>
    <a:srgbClr val="0F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71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5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2025/8/13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64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pic>
        <p:nvPicPr>
          <p:cNvPr id="3" name="图片 2" descr="丝绸纺织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8810" y="635"/>
            <a:ext cx="3499485" cy="5247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毛玻璃红色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6565" y="1149668"/>
            <a:ext cx="8421370" cy="2949575"/>
            <a:chOff x="780" y="4988"/>
            <a:chExt cx="13262" cy="4645"/>
          </a:xfrm>
        </p:grpSpPr>
        <p:sp>
          <p:nvSpPr>
            <p:cNvPr id="5" name="矩形 4" descr="7b0a2020202022776f7264617274223a2022220a7d0a"/>
            <p:cNvSpPr/>
            <p:nvPr/>
          </p:nvSpPr>
          <p:spPr>
            <a:xfrm>
              <a:off x="1864" y="8520"/>
              <a:ext cx="12032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/>
              <a:r>
                <a:rPr lang="en-US" altLang="zh-CN" sz="40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40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作风建设篇</a:t>
              </a:r>
              <a:endParaRPr lang="en-US" altLang="zh-CN" sz="4000" b="1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 descr="7b0a2020202022776f7264617274223a2022220a7d0a"/>
            <p:cNvSpPr/>
            <p:nvPr/>
          </p:nvSpPr>
          <p:spPr>
            <a:xfrm>
              <a:off x="780" y="4988"/>
              <a:ext cx="13262" cy="3637"/>
            </a:xfrm>
            <a:prstGeom prst="rect">
              <a:avLst/>
            </a:prstGeom>
            <a:noFill/>
          </p:spPr>
          <p:txBody>
            <a:bodyPr wrap="none" lIns="90170" tIns="46990" rIns="90170" bIns="46990" rtlCol="0" anchor="t">
              <a:spAutoFit/>
              <a:scene3d>
                <a:camera prst="perspectiveFront">
                  <a:rot lat="20700000" lon="0" rev="0"/>
                </a:camera>
                <a:lightRig rig="glow" dir="t">
                  <a:rot lat="0" lon="0" rev="0"/>
                </a:lightRig>
              </a:scene3d>
              <a:sp3d extrusionH="254000" contourW="12700" prstMaterial="plastic">
                <a:extrusionClr>
                  <a:srgbClr val="F9C64B"/>
                </a:extrusionClr>
                <a:contourClr>
                  <a:srgbClr val="FF220B"/>
                </a:contourClr>
              </a:sp3d>
            </a:bodyPr>
            <a:lstStyle/>
            <a:p>
              <a:pPr algn="ctr"/>
              <a:r>
                <a:rPr lang="zh-CN" altLang="en-US" sz="7200" b="1">
                  <a:ln w="41275" cmpd="sng">
                    <a:solidFill>
                      <a:srgbClr val="FDFFFF"/>
                    </a:solidFill>
                  </a:ln>
                  <a:solidFill>
                    <a:schemeClr val="bg1"/>
                  </a:solidFill>
                  <a:effectLst>
                    <a:outerShdw blurRad="12700" dist="50800" dir="120000" algn="ctr" rotWithShape="0">
                      <a:srgbClr val="780500">
                        <a:alpha val="65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新时代加强党的建设</a:t>
              </a:r>
            </a:p>
            <a:p>
              <a:pPr algn="ctr"/>
              <a:r>
                <a:rPr lang="zh-CN" altLang="en-US" sz="7200" b="1">
                  <a:ln w="41275" cmpd="sng">
                    <a:solidFill>
                      <a:srgbClr val="FDFFFF"/>
                    </a:solidFill>
                  </a:ln>
                  <a:solidFill>
                    <a:schemeClr val="bg1"/>
                  </a:solidFill>
                  <a:effectLst>
                    <a:outerShdw blurRad="12700" dist="50800" dir="120000" algn="ctr" rotWithShape="0">
                      <a:srgbClr val="780500">
                        <a:alpha val="65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的重大意义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思源宋体 CN</vt:lpstr>
      <vt:lpstr>Calibri</vt:lpstr>
      <vt:lpstr>站酷酷黑</vt:lpstr>
      <vt:lpstr>黑体</vt:lpstr>
      <vt:lpstr>Arial</vt:lpstr>
      <vt:lpstr>宋体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2747</cp:revision>
  <dcterms:created xsi:type="dcterms:W3CDTF">2019-01-24T00:58:00Z</dcterms:created>
  <dcterms:modified xsi:type="dcterms:W3CDTF">2025-08-13T06:06:09Z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882F85BE505B42E1BE46E7255721618D_13</vt:lpwstr>
  </property>
</Properties>
</file>