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9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3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C2C7-FF90-4504-89B2-AF00BE565906}" type="datetimeFigureOut">
              <a:rPr lang="zh-CN" altLang="en-US" smtClean="0"/>
              <a:t>2025/8/13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0C34D-49B5-4DE5-AF64-CA9034BD4B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55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49987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69997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4996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39994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4993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09992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4990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79989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A24FEC-7483-462E-BE7F-85BB0E7286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1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E000E-10CD-4E22-BA4C-318376644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813" y="858920"/>
            <a:ext cx="7000875" cy="1827177"/>
          </a:xfrm>
        </p:spPr>
        <p:txBody>
          <a:bodyPr anchor="b"/>
          <a:lstStyle>
            <a:lvl1pPr algn="ctr"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D29C71-F05E-4A04-BC5F-D79BC7F3F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813" y="2756560"/>
            <a:ext cx="7000875" cy="1267118"/>
          </a:xfrm>
        </p:spPr>
        <p:txBody>
          <a:bodyPr/>
          <a:lstStyle>
            <a:lvl1pPr marL="0" indent="0" algn="ctr">
              <a:buNone/>
              <a:defRPr sz="1837"/>
            </a:lvl1pPr>
            <a:lvl2pPr marL="349895" indent="0" algn="ctr">
              <a:buNone/>
              <a:defRPr sz="1531"/>
            </a:lvl2pPr>
            <a:lvl3pPr marL="699790" indent="0" algn="ctr">
              <a:buNone/>
              <a:defRPr sz="1378"/>
            </a:lvl3pPr>
            <a:lvl4pPr marL="1049685" indent="0" algn="ctr">
              <a:buNone/>
              <a:defRPr sz="1224"/>
            </a:lvl4pPr>
            <a:lvl5pPr marL="1399581" indent="0" algn="ctr">
              <a:buNone/>
              <a:defRPr sz="1224"/>
            </a:lvl5pPr>
            <a:lvl6pPr marL="1749476" indent="0" algn="ctr">
              <a:buNone/>
              <a:defRPr sz="1224"/>
            </a:lvl6pPr>
            <a:lvl7pPr marL="2099371" indent="0" algn="ctr">
              <a:buNone/>
              <a:defRPr sz="1224"/>
            </a:lvl7pPr>
            <a:lvl8pPr marL="2449266" indent="0" algn="ctr">
              <a:buNone/>
              <a:defRPr sz="1224"/>
            </a:lvl8pPr>
            <a:lvl9pPr marL="2799161" indent="0" algn="ctr">
              <a:buNone/>
              <a:defRPr sz="122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899812-A317-4279-A640-4E46837C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0CB-6805-446C-9D50-87ABA81D5606}" type="datetimeFigureOut">
              <a:rPr lang="zh-CN" altLang="en-US" smtClean="0"/>
              <a:t>2025/8/13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75D63F-3532-478C-9D47-2A3D40F0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9B81A5-71DF-46AF-A39C-BF6E5DDD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28D-EAB6-45E4-8E24-E9AC1E09B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5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538A88-8417-44CA-9A42-5B8FB05F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81558A-6FA0-47FD-85BE-A70DC82E9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74452F-1531-43D9-B714-A7D11FBE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0CB-6805-446C-9D50-87ABA81D5606}" type="datetimeFigureOut">
              <a:rPr lang="zh-CN" altLang="en-US" smtClean="0"/>
              <a:t>2025/8/13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84F292-4AC0-4B0E-80FC-6FF843F8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6E5A7C-2709-4DA4-A630-A834F319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28D-EAB6-45E4-8E24-E9AC1E09B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6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A376EAD-3BEF-42C8-BAC2-E1B807702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0001" y="279422"/>
            <a:ext cx="2012752" cy="444767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473945-D4B6-4977-928E-77EF7CABD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1747" y="279422"/>
            <a:ext cx="5921573" cy="444767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58264F-D8ED-4FDF-80D3-81C4FE17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0CB-6805-446C-9D50-87ABA81D5606}" type="datetimeFigureOut">
              <a:rPr lang="zh-CN" altLang="en-US" smtClean="0"/>
              <a:t>2025/8/13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33FDFD-2B2F-4526-A377-4ECEE5871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396886-D4E0-4B41-8E2D-1DB5578D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28D-EAB6-45E4-8E24-E9AC1E09B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6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8E87DCA-FEA5-44BD-9440-E2133B575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56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F722023-4FD4-4722-A837-196F379D1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15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78AA91B-1CA7-487B-8ABB-97109F8E96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47"/>
          <a:stretch/>
        </p:blipFill>
        <p:spPr>
          <a:xfrm>
            <a:off x="0" y="0"/>
            <a:ext cx="93345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3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F3E053-41BA-4746-827C-AFD0CED337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08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783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8BB57-5E3B-4782-AD0F-496D576B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118DB1-F096-4FF8-95B6-2833569A5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77230A-29ED-437C-B888-A515EB92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0CB-6805-446C-9D50-87ABA81D5606}" type="datetimeFigureOut">
              <a:rPr lang="zh-CN" altLang="en-US" smtClean="0"/>
              <a:t>2025/8/13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34986B-67CC-4B81-8984-7266D7EE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30534D-6E2F-4A6C-86BD-822ED6C8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28D-EAB6-45E4-8E24-E9AC1E09B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5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5D0418-9987-4CDF-8B84-4954174A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5" y="1308425"/>
            <a:ext cx="8051006" cy="2183136"/>
          </a:xfrm>
        </p:spPr>
        <p:txBody>
          <a:bodyPr anchor="b"/>
          <a:lstStyle>
            <a:lvl1pPr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33BDE6-A2E7-4999-9FE9-BF367971B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885" y="3512214"/>
            <a:ext cx="8051006" cy="1148060"/>
          </a:xfrm>
        </p:spPr>
        <p:txBody>
          <a:bodyPr/>
          <a:lstStyle>
            <a:lvl1pPr marL="0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1pPr>
            <a:lvl2pPr marL="349895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699790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3pPr>
            <a:lvl4pPr marL="1049685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4pPr>
            <a:lvl5pPr marL="139958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5pPr>
            <a:lvl6pPr marL="174947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6pPr>
            <a:lvl7pPr marL="209937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7pPr>
            <a:lvl8pPr marL="244926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8pPr>
            <a:lvl9pPr marL="279916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DEC234-4581-4CE9-8CDB-2760E8B9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0CB-6805-446C-9D50-87ABA81D5606}" type="datetimeFigureOut">
              <a:rPr lang="zh-CN" altLang="en-US" smtClean="0"/>
              <a:t>2025/8/13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CC28C5-2C20-41B2-9A96-87C6A096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C6F8A2-4796-49F4-9D12-508C6F28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28D-EAB6-45E4-8E24-E9AC1E09B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5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1C4B9E-ADE4-48E2-BDBC-9E47C882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412374-2C00-4171-8845-DDDAE5686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747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A19F3B-EAEF-4C77-9BB5-6D07D2D1B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590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5C8BBE-003D-47EB-8E89-11CDB1AB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0CB-6805-446C-9D50-87ABA81D5606}" type="datetimeFigureOut">
              <a:rPr lang="zh-CN" altLang="en-US" smtClean="0"/>
              <a:t>2025/8/13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B70572-A77C-49D0-AD1D-113A9A5B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59022D-9A82-4570-BFC7-8A637BA3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28D-EAB6-45E4-8E24-E9AC1E09B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DC5B3-2444-4BA8-AB21-24026E10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279422"/>
            <a:ext cx="8051006" cy="101442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88555E-2603-4057-9C4F-C67F01A20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63" y="1286556"/>
            <a:ext cx="3948931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5576B3-50ED-439B-B2B7-86CC776B4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63" y="1917078"/>
            <a:ext cx="3948931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7D270-2433-4748-AAC4-ECDFCC868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5591" y="1286556"/>
            <a:ext cx="3968378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798545-813B-44D4-BF40-4D6505C3E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5591" y="1917078"/>
            <a:ext cx="3968378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C7D7F7-5A6E-46F2-AD57-C3E897CD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0CB-6805-446C-9D50-87ABA81D5606}" type="datetimeFigureOut">
              <a:rPr lang="zh-CN" altLang="en-US" smtClean="0"/>
              <a:t>2025/8/13 Wednesday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5D2C26-CA4D-40D5-AB62-8E5B3B78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B60B7D5-0E15-4CD0-B3EC-FDA7393A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28D-EAB6-45E4-8E24-E9AC1E09B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24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81AB03-D24E-4123-A70D-25B58AAC5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FB9737C-6B2D-4E9C-A6FA-813731C3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0CB-6805-446C-9D50-87ABA81D5606}" type="datetimeFigureOut">
              <a:rPr lang="zh-CN" altLang="en-US" smtClean="0"/>
              <a:t>2025/8/13 Wednesday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3CD94A-8CD7-40E2-8202-37D4FD4B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E465AE-4966-4DA7-AFAA-5B091D4B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28D-EAB6-45E4-8E24-E9AC1E09B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1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7913A73-60D0-4D95-A010-81E658D4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0CB-6805-446C-9D50-87ABA81D5606}" type="datetimeFigureOut">
              <a:rPr lang="zh-CN" altLang="en-US" smtClean="0"/>
              <a:t>2025/8/13 Wednesday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19CB01-9E4C-4DC5-AB7F-7E15B83D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8E834A-17EC-419F-AA9F-1C41DEB1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28D-EAB6-45E4-8E24-E9AC1E09B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FF8195-CFFE-4AF9-87C8-B2277C8F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495A18-49C7-4450-92CD-0B39B44C3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>
              <a:defRPr sz="2449"/>
            </a:lvl1pPr>
            <a:lvl2pPr>
              <a:defRPr sz="2143"/>
            </a:lvl2pPr>
            <a:lvl3pPr>
              <a:defRPr sz="1837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D6A118-CA53-4C95-BDC9-B57D7F319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0DCACD-9E5C-4278-B49B-88C3ED0F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0CB-6805-446C-9D50-87ABA81D5606}" type="datetimeFigureOut">
              <a:rPr lang="zh-CN" altLang="en-US" smtClean="0"/>
              <a:t>2025/8/13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6FAB38-DD70-42C8-8A24-6AB430F8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0CCE18-1722-4D9F-A562-02915CCD9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28D-EAB6-45E4-8E24-E9AC1E09B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0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2E52F-8E26-427A-8E20-8F8B052B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AB8389-F3C6-4C63-87B0-EA85BDEBC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 marL="0" indent="0">
              <a:buNone/>
              <a:defRPr sz="2449"/>
            </a:lvl1pPr>
            <a:lvl2pPr marL="349895" indent="0">
              <a:buNone/>
              <a:defRPr sz="2143"/>
            </a:lvl2pPr>
            <a:lvl3pPr marL="699790" indent="0">
              <a:buNone/>
              <a:defRPr sz="1837"/>
            </a:lvl3pPr>
            <a:lvl4pPr marL="1049685" indent="0">
              <a:buNone/>
              <a:defRPr sz="1531"/>
            </a:lvl4pPr>
            <a:lvl5pPr marL="1399581" indent="0">
              <a:buNone/>
              <a:defRPr sz="1531"/>
            </a:lvl5pPr>
            <a:lvl6pPr marL="1749476" indent="0">
              <a:buNone/>
              <a:defRPr sz="1531"/>
            </a:lvl6pPr>
            <a:lvl7pPr marL="2099371" indent="0">
              <a:buNone/>
              <a:defRPr sz="1531"/>
            </a:lvl7pPr>
            <a:lvl8pPr marL="2449266" indent="0">
              <a:buNone/>
              <a:defRPr sz="1531"/>
            </a:lvl8pPr>
            <a:lvl9pPr marL="2799161" indent="0">
              <a:buNone/>
              <a:defRPr sz="1531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33CB5D-25A6-466C-A192-B41D140FB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CD0456-406A-40AC-8AE6-4BF2958C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D0CB-6805-446C-9D50-87ABA81D5606}" type="datetimeFigureOut">
              <a:rPr lang="zh-CN" altLang="en-US" smtClean="0"/>
              <a:t>2025/8/13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ABFF35-5142-4720-8CAD-F7FE660D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5D054B-9675-4BFF-A3E6-8F6F7258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28D-EAB6-45E4-8E24-E9AC1E09B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DA7F1F-211A-49C2-BE64-39E74C05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47" y="279422"/>
            <a:ext cx="8051006" cy="10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526055-8B51-46B9-A00B-97B0CE99B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747" y="1397110"/>
            <a:ext cx="8051006" cy="33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012252-CFF7-45C5-B279-4CD92DDC9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747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1D0CB-6805-446C-9D50-87ABA81D5606}" type="datetimeFigureOut">
              <a:rPr lang="zh-CN" altLang="en-US" smtClean="0"/>
              <a:t>2025/8/13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5E3655-A26C-4069-BDCB-C6CC7EA6B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2053" y="4864374"/>
            <a:ext cx="3150394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4F151E-60D7-4C5E-B4A1-6132628C3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92490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F28D-EAB6-45E4-8E24-E9AC1E09B9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7C39747-8E54-D811-8BB3-083E0BEBB5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19"/>
          <a:stretch>
            <a:fillRect/>
          </a:stretch>
        </p:blipFill>
        <p:spPr>
          <a:xfrm>
            <a:off x="1" y="3213024"/>
            <a:ext cx="9334500" cy="2035252"/>
          </a:xfrm>
          <a:prstGeom prst="rect">
            <a:avLst/>
          </a:prstGeom>
        </p:spPr>
      </p:pic>
      <p:sp>
        <p:nvSpPr>
          <p:cNvPr id="4" name="PA-10223">
            <a:extLst>
              <a:ext uri="{FF2B5EF4-FFF2-40B4-BE49-F238E27FC236}">
                <a16:creationId xmlns:a16="http://schemas.microsoft.com/office/drawing/2014/main" id="{01F74C44-9C6C-8940-BB64-A55F949605B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1653" y="2165076"/>
            <a:ext cx="7911193" cy="1610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9790"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新时代青年党员政治能力建设的双重维度：</a:t>
            </a:r>
            <a:endParaRPr lang="en-US" altLang="zh-CN" sz="3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699790">
              <a:lnSpc>
                <a:spcPct val="15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重大意义与核心内涵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90E4637-C7BC-0247-B0C9-66F0E1595F82}"/>
              </a:ext>
            </a:extLst>
          </p:cNvPr>
          <p:cNvGrpSpPr/>
          <p:nvPr/>
        </p:nvGrpSpPr>
        <p:grpSpPr>
          <a:xfrm>
            <a:off x="1080485" y="1380246"/>
            <a:ext cx="7173530" cy="523220"/>
            <a:chOff x="1409120" y="1440585"/>
            <a:chExt cx="9373760" cy="683700"/>
          </a:xfrm>
        </p:grpSpPr>
        <p:sp>
          <p:nvSpPr>
            <p:cNvPr id="9" name="PA-10223">
              <a:extLst>
                <a:ext uri="{FF2B5EF4-FFF2-40B4-BE49-F238E27FC236}">
                  <a16:creationId xmlns:a16="http://schemas.microsoft.com/office/drawing/2014/main" id="{EB5BCDD6-DD6B-2747-88B5-F81DB2E2EF9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409120" y="1440585"/>
              <a:ext cx="9373760" cy="683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99790"/>
              <a:r>
                <a:rPr lang="en-US" altLang="zh-CN" sz="280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【</a:t>
              </a:r>
              <a:r>
                <a:rPr lang="zh-CN" altLang="en-US" sz="280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党员课堂</a:t>
              </a:r>
              <a:r>
                <a:rPr lang="en-US" altLang="zh-CN" sz="280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】</a:t>
              </a:r>
              <a:endParaRPr lang="zh-CN" altLang="en-US" sz="28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B4896C83-88A5-EF45-BCDB-7115677E61A8}"/>
                </a:ext>
              </a:extLst>
            </p:cNvPr>
            <p:cNvCxnSpPr/>
            <p:nvPr/>
          </p:nvCxnSpPr>
          <p:spPr>
            <a:xfrm flipH="1">
              <a:off x="2773180" y="1782435"/>
              <a:ext cx="178383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04861836-7EAA-5442-8E82-F7BCFF9E7D41}"/>
                </a:ext>
              </a:extLst>
            </p:cNvPr>
            <p:cNvCxnSpPr/>
            <p:nvPr/>
          </p:nvCxnSpPr>
          <p:spPr>
            <a:xfrm flipH="1">
              <a:off x="7580026" y="1782435"/>
              <a:ext cx="178383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D36A0259-8F6F-07E5-A58B-CEB31358A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2" y="293914"/>
            <a:ext cx="1018136" cy="30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271</TotalTime>
  <Words>19</Words>
  <Application>Microsoft Office PowerPoint</Application>
  <PresentationFormat>自定义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黑体</vt:lpstr>
      <vt:lpstr>Arial</vt:lpstr>
      <vt:lpstr>1_Office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178</cp:revision>
  <dcterms:created xsi:type="dcterms:W3CDTF">2025-08-07T02:35:14Z</dcterms:created>
  <dcterms:modified xsi:type="dcterms:W3CDTF">2025-08-13T01:46:46Z</dcterms:modified>
</cp:coreProperties>
</file>