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A0612"/>
    <a:srgbClr val="920013"/>
    <a:srgbClr val="4AC1E2"/>
    <a:srgbClr val="0F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0FDAE-B9F1-44E4-A8EB-AA8BC9B1D880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85F08-502E-4520-B786-CB283EF28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51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29826" y="366394"/>
            <a:ext cx="11539445" cy="6198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alpha val="26000"/>
                </a:schemeClr>
              </a:gs>
              <a:gs pos="98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0299032" y="461531"/>
            <a:ext cx="164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chemeClr val="accent3"/>
                    </a:gs>
                    <a:gs pos="86000">
                      <a:schemeClr val="accent2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01</a:t>
            </a:r>
            <a:endParaRPr lang="zh-CN" altLang="en-US" sz="2400" dirty="0">
              <a:gradFill>
                <a:gsLst>
                  <a:gs pos="0">
                    <a:schemeClr val="accent3"/>
                  </a:gs>
                  <a:gs pos="86000">
                    <a:schemeClr val="accent2"/>
                  </a:gs>
                </a:gsLst>
                <a:lin ang="54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815840" y="686209"/>
            <a:ext cx="5098181" cy="0"/>
          </a:xfrm>
          <a:prstGeom prst="line">
            <a:avLst/>
          </a:prstGeom>
          <a:ln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 userDrawn="1"/>
        </p:nvSpPr>
        <p:spPr>
          <a:xfrm rot="18900000">
            <a:off x="763475" y="596171"/>
            <a:ext cx="180084" cy="180082"/>
          </a:xfrm>
          <a:prstGeom prst="round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 rot="18900000">
            <a:off x="538041" y="547946"/>
            <a:ext cx="276530" cy="2765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29826" y="366394"/>
            <a:ext cx="11539445" cy="6198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alpha val="26000"/>
                </a:schemeClr>
              </a:gs>
              <a:gs pos="98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0299032" y="461531"/>
            <a:ext cx="164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chemeClr val="accent3"/>
                    </a:gs>
                    <a:gs pos="86000">
                      <a:schemeClr val="accent2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02</a:t>
            </a:r>
            <a:endParaRPr lang="zh-CN" altLang="en-US" sz="2400" dirty="0">
              <a:gradFill>
                <a:gsLst>
                  <a:gs pos="0">
                    <a:schemeClr val="accent3"/>
                  </a:gs>
                  <a:gs pos="86000">
                    <a:schemeClr val="accent2"/>
                  </a:gs>
                </a:gsLst>
                <a:lin ang="54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815840" y="686209"/>
            <a:ext cx="5098181" cy="0"/>
          </a:xfrm>
          <a:prstGeom prst="line">
            <a:avLst/>
          </a:prstGeom>
          <a:ln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 userDrawn="1"/>
        </p:nvSpPr>
        <p:spPr>
          <a:xfrm rot="18900000">
            <a:off x="763475" y="596171"/>
            <a:ext cx="180084" cy="180082"/>
          </a:xfrm>
          <a:prstGeom prst="round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 rot="18900000">
            <a:off x="538041" y="547946"/>
            <a:ext cx="276530" cy="2765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18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29826" y="366394"/>
            <a:ext cx="11539445" cy="6198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alpha val="26000"/>
                </a:schemeClr>
              </a:gs>
              <a:gs pos="98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0299032" y="461531"/>
            <a:ext cx="164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chemeClr val="accent3"/>
                    </a:gs>
                    <a:gs pos="86000">
                      <a:schemeClr val="accent2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03</a:t>
            </a:r>
            <a:endParaRPr lang="zh-CN" altLang="en-US" sz="2400" dirty="0">
              <a:gradFill>
                <a:gsLst>
                  <a:gs pos="0">
                    <a:schemeClr val="accent3"/>
                  </a:gs>
                  <a:gs pos="86000">
                    <a:schemeClr val="accent2"/>
                  </a:gs>
                </a:gsLst>
                <a:lin ang="54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815840" y="686209"/>
            <a:ext cx="5098181" cy="0"/>
          </a:xfrm>
          <a:prstGeom prst="line">
            <a:avLst/>
          </a:prstGeom>
          <a:ln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 userDrawn="1"/>
        </p:nvSpPr>
        <p:spPr>
          <a:xfrm rot="18900000">
            <a:off x="763475" y="596171"/>
            <a:ext cx="180084" cy="180082"/>
          </a:xfrm>
          <a:prstGeom prst="round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 rot="18900000">
            <a:off x="538041" y="547946"/>
            <a:ext cx="276530" cy="2765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16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329826" y="366394"/>
            <a:ext cx="11539445" cy="6198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alpha val="26000"/>
                </a:schemeClr>
              </a:gs>
              <a:gs pos="98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10299032" y="461531"/>
            <a:ext cx="164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chemeClr val="accent3"/>
                    </a:gs>
                    <a:gs pos="86000">
                      <a:schemeClr val="accent2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04</a:t>
            </a:r>
            <a:endParaRPr lang="zh-CN" altLang="en-US" sz="2400" dirty="0">
              <a:gradFill>
                <a:gsLst>
                  <a:gs pos="0">
                    <a:schemeClr val="accent3"/>
                  </a:gs>
                  <a:gs pos="86000">
                    <a:schemeClr val="accent2"/>
                  </a:gs>
                </a:gsLst>
                <a:lin ang="54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815840" y="686209"/>
            <a:ext cx="5098181" cy="0"/>
          </a:xfrm>
          <a:prstGeom prst="line">
            <a:avLst/>
          </a:prstGeom>
          <a:ln>
            <a:solidFill>
              <a:schemeClr val="bg1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 userDrawn="1"/>
        </p:nvSpPr>
        <p:spPr>
          <a:xfrm rot="18900000">
            <a:off x="763475" y="596171"/>
            <a:ext cx="180084" cy="180082"/>
          </a:xfrm>
          <a:prstGeom prst="round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 rot="18900000">
            <a:off x="538041" y="547946"/>
            <a:ext cx="276530" cy="2765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37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542CBA1-B531-2420-7739-1DE681AB6E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3" r:id="rId3"/>
    <p:sldLayoutId id="2147483654" r:id="rId4"/>
    <p:sldLayoutId id="2147483655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5CFE73-9BC3-EA6E-2102-50787F24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29739" y="1847181"/>
            <a:ext cx="7028121" cy="2036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zh-CN" sz="6000" b="1" kern="100" dirty="0">
                <a:ln w="6600">
                  <a:solidFill>
                    <a:srgbClr val="DA061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alpha val="40000"/>
                    </a:schemeClr>
                  </a:glow>
                </a:effectLst>
                <a:cs typeface="+mn-ea"/>
                <a:sym typeface="+mn-lt"/>
              </a:rPr>
              <a:t>走出一条中国特色城市现代化新路子</a:t>
            </a:r>
            <a:endParaRPr lang="en-US" altLang="zh-CN" sz="6000" b="1" kern="100" dirty="0">
              <a:ln w="6600">
                <a:solidFill>
                  <a:srgbClr val="DA061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E5357E4-AF84-8D68-D628-2BDAC2331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301964"/>
            <a:ext cx="1379710" cy="413914"/>
          </a:xfrm>
          <a:prstGeom prst="rect">
            <a:avLst/>
          </a:prstGeom>
        </p:spPr>
      </p:pic>
      <p:grpSp>
        <p:nvGrpSpPr>
          <p:cNvPr id="580" name="组合 579">
            <a:extLst>
              <a:ext uri="{FF2B5EF4-FFF2-40B4-BE49-F238E27FC236}">
                <a16:creationId xmlns:a16="http://schemas.microsoft.com/office/drawing/2014/main" id="{37010C6A-25A8-66CF-04F5-E1AB2F39B857}"/>
              </a:ext>
            </a:extLst>
          </p:cNvPr>
          <p:cNvGrpSpPr/>
          <p:nvPr/>
        </p:nvGrpSpPr>
        <p:grpSpPr>
          <a:xfrm>
            <a:off x="3989868" y="3912473"/>
            <a:ext cx="7107862" cy="549721"/>
            <a:chOff x="3944682" y="3845602"/>
            <a:chExt cx="7107862" cy="549721"/>
          </a:xfrm>
        </p:grpSpPr>
        <p:sp>
          <p:nvSpPr>
            <p:cNvPr id="579" name="圆角矩形 584">
              <a:extLst>
                <a:ext uri="{FF2B5EF4-FFF2-40B4-BE49-F238E27FC236}">
                  <a16:creationId xmlns:a16="http://schemas.microsoft.com/office/drawing/2014/main" id="{C21EC314-A189-E130-F0C0-90A2665FD9BC}"/>
                </a:ext>
              </a:extLst>
            </p:cNvPr>
            <p:cNvSpPr/>
            <p:nvPr/>
          </p:nvSpPr>
          <p:spPr>
            <a:xfrm>
              <a:off x="3944682" y="3845602"/>
              <a:ext cx="7107862" cy="54972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920013"/>
                </a:gs>
                <a:gs pos="0">
                  <a:srgbClr val="DA061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6" name="文本框 575">
              <a:extLst>
                <a:ext uri="{FF2B5EF4-FFF2-40B4-BE49-F238E27FC236}">
                  <a16:creationId xmlns:a16="http://schemas.microsoft.com/office/drawing/2014/main" id="{8BE94773-07E0-7724-7DB2-F9D5E91DA9DF}"/>
                </a:ext>
              </a:extLst>
            </p:cNvPr>
            <p:cNvSpPr txBox="1"/>
            <p:nvPr/>
          </p:nvSpPr>
          <p:spPr>
            <a:xfrm>
              <a:off x="4934836" y="3898376"/>
              <a:ext cx="5217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defRPr sz="2800">
                  <a:solidFill>
                    <a:prstClr val="black"/>
                  </a:solidFill>
                  <a:cs typeface="+mn-ea"/>
                </a:defRPr>
              </a:lvl1pPr>
            </a:lstStyle>
            <a:p>
              <a:r>
                <a:rPr lang="zh-CN" altLang="zh-CN" sz="2400" dirty="0">
                  <a:solidFill>
                    <a:schemeClr val="bg1"/>
                  </a:solidFill>
                  <a:sym typeface="+mn-lt"/>
                </a:rPr>
                <a:t>深入贯彻落实中央城市工作会议精神</a:t>
              </a:r>
              <a:endParaRPr lang="zh-CN" altLang="en-US" sz="2400" dirty="0">
                <a:solidFill>
                  <a:schemeClr val="bg1"/>
                </a:solidFill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PS">
  <a:themeElements>
    <a:clrScheme name="自定义 2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0013"/>
      </a:accent1>
      <a:accent2>
        <a:srgbClr val="DA0612"/>
      </a:accent2>
      <a:accent3>
        <a:srgbClr val="920013"/>
      </a:accent3>
      <a:accent4>
        <a:srgbClr val="DA0612"/>
      </a:accent4>
      <a:accent5>
        <a:srgbClr val="920013"/>
      </a:accent5>
      <a:accent6>
        <a:srgbClr val="DA0612"/>
      </a:accent6>
      <a:hlink>
        <a:srgbClr val="0026E5"/>
      </a:hlink>
      <a:folHlink>
        <a:srgbClr val="7E1FAD"/>
      </a:folHlink>
    </a:clrScheme>
    <a:fontScheme name="16182443-c5c4-42d0-9842-b8ebfcab974c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15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思源黑体</vt:lpstr>
      <vt:lpstr>思源宋体 CN Heavy</vt:lpstr>
      <vt:lpstr>Arial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dreamsummit</cp:lastModifiedBy>
  <cp:revision>166</cp:revision>
  <dcterms:created xsi:type="dcterms:W3CDTF">2023-08-09T12:44:55Z</dcterms:created>
  <dcterms:modified xsi:type="dcterms:W3CDTF">2025-08-13T07:43:54Z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2052-12.1.0.15259</vt:lpwstr>
  </property>
</Properties>
</file>