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008"/>
    <a:srgbClr val="C30104"/>
    <a:srgbClr val="840004"/>
    <a:srgbClr val="B3020F"/>
    <a:srgbClr val="A8000D"/>
    <a:srgbClr val="BC0211"/>
    <a:srgbClr val="BF0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7" autoAdjust="0"/>
    <p:restoredTop sz="93996" autoAdjust="0"/>
  </p:normalViewPr>
  <p:slideViewPr>
    <p:cSldViewPr snapToGrid="0" showGuides="1">
      <p:cViewPr varScale="1">
        <p:scale>
          <a:sx n="85" d="100"/>
          <a:sy n="85" d="100"/>
        </p:scale>
        <p:origin x="636" y="78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A8A2D-5D64-4FC4-B9ED-A1881A8C96F5}" type="datetimeFigureOut">
              <a:rPr lang="zh-CN" altLang="en-US" smtClean="0"/>
              <a:t>2025/8/15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EC5DF-8272-4EC8-AD7B-9EE95B1BD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61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344557A-73AE-EEED-BA7D-13BDA9D300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25A80C9-6B3D-C435-23C2-FDCA662F99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39200" y="4679461"/>
            <a:ext cx="3352800" cy="15783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2E73B45-855E-AB3C-C269-A1E9E9286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643744" cy="171527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7F53032-52F1-7C42-CE5A-D1DADE4925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5" r="-1" b="23907"/>
          <a:stretch>
            <a:fillRect/>
          </a:stretch>
        </p:blipFill>
        <p:spPr>
          <a:xfrm>
            <a:off x="-1" y="74498"/>
            <a:ext cx="5581652" cy="60205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5B2F9EA-FD2A-1785-FD8C-70AB9241CF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232"/>
            <a:ext cx="12192000" cy="113394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067FB5-C88E-FA1E-43BB-72B86A4BDE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43972"/>
            <a:ext cx="1406475" cy="4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BA5563A-857C-A1BA-7D3F-43A0FACFE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B38A117F-5D9E-CB3F-E7F2-49FDD3D0410B}"/>
              </a:ext>
            </a:extLst>
          </p:cNvPr>
          <p:cNvSpPr/>
          <p:nvPr userDrawn="1"/>
        </p:nvSpPr>
        <p:spPr>
          <a:xfrm flipV="1">
            <a:off x="495300" y="400049"/>
            <a:ext cx="11201400" cy="6057900"/>
          </a:xfrm>
          <a:prstGeom prst="roundRect">
            <a:avLst>
              <a:gd name="adj" fmla="val 4182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7ECC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B879220-C206-BD25-8C09-BEEDA0A49F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91650" y="5539746"/>
            <a:ext cx="2800350" cy="13182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953A71-CCB1-89F5-3F5C-C910C848E1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590799" cy="121960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023075C-4E71-8543-FBC1-F2873653F47B}"/>
              </a:ext>
            </a:extLst>
          </p:cNvPr>
          <p:cNvSpPr txBox="1"/>
          <p:nvPr userDrawn="1"/>
        </p:nvSpPr>
        <p:spPr>
          <a:xfrm>
            <a:off x="2228850" y="556415"/>
            <a:ext cx="773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Medium" panose="020B0600000000000000" pitchFamily="34" charset="-122"/>
              </a:rPr>
              <a:t>恪守铁纪永葆本色，淬炼忠诚干净担当的政治品格。</a:t>
            </a:r>
            <a:endParaRPr lang="zh-CN" altLang="en-US" sz="3000" dirty="0">
              <a:solidFill>
                <a:srgbClr val="C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sym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61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7837A53-20AD-7776-56E3-62C6BEF5D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6F7D21-B4EC-0F6F-26DD-0BFB721FA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DF659-B0DC-8ED8-2F63-B54AFFCD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6075-1CC3-4CDA-AFE9-F19FBAEAC9FB}" type="datetimeFigureOut">
              <a:rPr lang="zh-CN" altLang="en-US" smtClean="0"/>
              <a:t>2025/8/15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45B7FE-A5E7-8545-6130-0463DB16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E6FAF8-E793-10FC-0B07-76CBE845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1E8E-1ACC-4E89-8BA8-EADD6BA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84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A4DB7C4-5625-7375-D6DF-2E69736767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41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D18CD77-33EB-3742-8D5F-0B82A7AAD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9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E6FC74-61D4-D449-867B-151ED483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659099-D4C1-EC67-35B7-CEC78F69F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AC7475-3CA2-A073-7158-E7366841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8C8CD4-C21A-3C43-CA45-35EADA11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6075-1CC3-4CDA-AFE9-F19FBAEAC9FB}" type="datetimeFigureOut">
              <a:rPr lang="zh-CN" altLang="en-US" smtClean="0"/>
              <a:t>2025/8/15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DCA9D3-F39E-BD43-B075-0D369159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860814-0454-2E40-D4C8-833F9C41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1E8E-1ACC-4E89-8BA8-EADD6BA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08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0B5381-9A50-F41D-D634-1CA09423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111106-7B7B-0B01-463D-81323733E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538BC5-769E-1F99-F4CA-5A6111C29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4A8A387-4F2E-E47B-58BC-A0724EA2C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9B527DA-7403-87CE-5590-76F4CC75C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B8F08D-70DF-553B-1834-6532C21B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6075-1CC3-4CDA-AFE9-F19FBAEAC9FB}" type="datetimeFigureOut">
              <a:rPr lang="zh-CN" altLang="en-US" smtClean="0"/>
              <a:t>2025/8/15 Friday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9B5322-02DF-12F2-3A02-44B42DF1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5DA3DE4-512F-D0CB-D3DD-6B919D49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1E8E-1ACC-4E89-8BA8-EADD6BA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49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2CA6C-A3E7-1994-1048-1CF15AF2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CFFAD4-4009-335F-409B-29026734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6075-1CC3-4CDA-AFE9-F19FBAEAC9FB}" type="datetimeFigureOut">
              <a:rPr lang="zh-CN" altLang="en-US" smtClean="0"/>
              <a:t>2025/8/15 Friday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4CBF83-96AE-7716-A2E5-F1B647AB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4339C9-9E26-7F1C-677C-4E3AF762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11E8E-1ACC-4E89-8BA8-EADD6BA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94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8B2B34F-B614-AC23-DF83-3EAE4465E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C716AA82-A229-0A5D-481A-F6851799A13C}"/>
              </a:ext>
            </a:extLst>
          </p:cNvPr>
          <p:cNvSpPr/>
          <p:nvPr userDrawn="1"/>
        </p:nvSpPr>
        <p:spPr>
          <a:xfrm flipV="1">
            <a:off x="264596" y="214575"/>
            <a:ext cx="11662808" cy="6428849"/>
          </a:xfrm>
          <a:prstGeom prst="roundRect">
            <a:avLst>
              <a:gd name="adj" fmla="val 4182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7ECC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A91290A-2184-FB87-A9CF-38DBCDEED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608776" cy="75732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D70430D-2485-5F24-75F0-5002879E13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82798" y="6100474"/>
            <a:ext cx="1609200" cy="7575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B0B7BA-2C30-1430-02A3-BF4F42E2C2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36" y="378663"/>
            <a:ext cx="1269841" cy="3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8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C652C92-6FA0-44F3-1F05-F340DA64B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9DACD39B-4B32-ACF7-3F5E-93B942FEFE3C}"/>
              </a:ext>
            </a:extLst>
          </p:cNvPr>
          <p:cNvSpPr/>
          <p:nvPr userDrawn="1"/>
        </p:nvSpPr>
        <p:spPr>
          <a:xfrm flipV="1">
            <a:off x="495300" y="400049"/>
            <a:ext cx="11201400" cy="6057900"/>
          </a:xfrm>
          <a:prstGeom prst="roundRect">
            <a:avLst>
              <a:gd name="adj" fmla="val 4182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7ECC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03FF534-93DD-9D6C-131F-18EEC12851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91650" y="5539746"/>
            <a:ext cx="2800350" cy="13182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0939E03-7ADD-D064-FB8F-4F0AFCDF23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590799" cy="121960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D3F82AF-E86D-31EC-0D42-6B2687E79BD9}"/>
              </a:ext>
            </a:extLst>
          </p:cNvPr>
          <p:cNvSpPr txBox="1"/>
          <p:nvPr userDrawn="1"/>
        </p:nvSpPr>
        <p:spPr>
          <a:xfrm>
            <a:off x="2228850" y="556415"/>
            <a:ext cx="773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Medium" panose="020B0600000000000000" pitchFamily="34" charset="-122"/>
              </a:rPr>
              <a:t>以案为镜鉴，深刻认识当前作风建设的严峻性复杂性。</a:t>
            </a:r>
            <a:endParaRPr lang="zh-CN" altLang="en-US" sz="3000" dirty="0">
              <a:solidFill>
                <a:srgbClr val="C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sym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61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97A7DC4-CA9C-A4C0-8B3E-AC49D2F39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3789EB3-F7A3-20E4-358B-925904072705}"/>
              </a:ext>
            </a:extLst>
          </p:cNvPr>
          <p:cNvSpPr/>
          <p:nvPr userDrawn="1"/>
        </p:nvSpPr>
        <p:spPr>
          <a:xfrm flipV="1">
            <a:off x="495300" y="400049"/>
            <a:ext cx="11201400" cy="6057900"/>
          </a:xfrm>
          <a:prstGeom prst="roundRect">
            <a:avLst>
              <a:gd name="adj" fmla="val 4182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7ECC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21949C-D045-454A-0FCB-9BA2E86660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91650" y="5539746"/>
            <a:ext cx="2800350" cy="13182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7D1041C-020B-BE59-3E08-DC1A234CC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590799" cy="121960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70774CD-8A40-9199-AF9F-49312A8AA675}"/>
              </a:ext>
            </a:extLst>
          </p:cNvPr>
          <p:cNvSpPr txBox="1"/>
          <p:nvPr userDrawn="1"/>
        </p:nvSpPr>
        <p:spPr>
          <a:xfrm>
            <a:off x="2228850" y="556415"/>
            <a:ext cx="773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srgbClr val="C0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Medium" panose="020B0600000000000000" pitchFamily="34" charset="-122"/>
              </a:rPr>
              <a:t>深学笃行，精准落实作风建设最新要求与治本之策。</a:t>
            </a:r>
            <a:endParaRPr lang="zh-CN" altLang="en-US" sz="3000" dirty="0">
              <a:solidFill>
                <a:srgbClr val="C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sym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93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69179D7-1A38-F926-5478-0452ADCC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528BB2-0417-9E4A-3DCC-7ACE60C78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AC5E2D-B6D3-26A1-7CF4-E470E6015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D6075-1CC3-4CDA-AFE9-F19FBAEAC9FB}" type="datetimeFigureOut">
              <a:rPr lang="zh-CN" altLang="en-US" smtClean="0"/>
              <a:t>2025/8/15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97C6AE-C260-4F98-FE36-A2766A0B5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54D5B0-C49C-D7D3-A0C9-70231020A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11E8E-1ACC-4E89-8BA8-EADD6BA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62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3D94781-FB01-7714-1F43-A71BA5A08648}"/>
              </a:ext>
            </a:extLst>
          </p:cNvPr>
          <p:cNvGrpSpPr/>
          <p:nvPr/>
        </p:nvGrpSpPr>
        <p:grpSpPr>
          <a:xfrm>
            <a:off x="3692453" y="1161965"/>
            <a:ext cx="1098330" cy="2444792"/>
            <a:chOff x="3692453" y="1161965"/>
            <a:chExt cx="1098330" cy="2444792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FC1F718B-F74B-2D8A-DC4F-40FD4C69387A}"/>
                </a:ext>
              </a:extLst>
            </p:cNvPr>
            <p:cNvSpPr/>
            <p:nvPr/>
          </p:nvSpPr>
          <p:spPr>
            <a:xfrm>
              <a:off x="3835738" y="2939543"/>
              <a:ext cx="654727" cy="667214"/>
            </a:xfrm>
            <a:custGeom>
              <a:avLst/>
              <a:gdLst>
                <a:gd name="connsiteX0" fmla="*/ 0 w 654727"/>
                <a:gd name="connsiteY0" fmla="*/ 0 h 667214"/>
                <a:gd name="connsiteX1" fmla="*/ 654727 w 654727"/>
                <a:gd name="connsiteY1" fmla="*/ 0 h 667214"/>
                <a:gd name="connsiteX2" fmla="*/ 654727 w 654727"/>
                <a:gd name="connsiteY2" fmla="*/ 667214 h 667214"/>
                <a:gd name="connsiteX3" fmla="*/ 0 w 654727"/>
                <a:gd name="connsiteY3" fmla="*/ 667214 h 667214"/>
                <a:gd name="connsiteX4" fmla="*/ 0 w 654727"/>
                <a:gd name="connsiteY4" fmla="*/ 0 h 667214"/>
                <a:gd name="connsiteX0" fmla="*/ 0 w 654727"/>
                <a:gd name="connsiteY0" fmla="*/ 0 h 667214"/>
                <a:gd name="connsiteX1" fmla="*/ 654727 w 654727"/>
                <a:gd name="connsiteY1" fmla="*/ 0 h 667214"/>
                <a:gd name="connsiteX2" fmla="*/ 581799 w 654727"/>
                <a:gd name="connsiteY2" fmla="*/ 510139 h 667214"/>
                <a:gd name="connsiteX3" fmla="*/ 0 w 654727"/>
                <a:gd name="connsiteY3" fmla="*/ 667214 h 667214"/>
                <a:gd name="connsiteX4" fmla="*/ 0 w 654727"/>
                <a:gd name="connsiteY4" fmla="*/ 0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727" h="667214">
                  <a:moveTo>
                    <a:pt x="0" y="0"/>
                  </a:moveTo>
                  <a:lnTo>
                    <a:pt x="654727" y="0"/>
                  </a:lnTo>
                  <a:lnTo>
                    <a:pt x="581799" y="510139"/>
                  </a:lnTo>
                  <a:lnTo>
                    <a:pt x="0" y="66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4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5A33D44-A6C5-C400-2B08-8B061ABBEB23}"/>
                </a:ext>
              </a:extLst>
            </p:cNvPr>
            <p:cNvSpPr/>
            <p:nvPr/>
          </p:nvSpPr>
          <p:spPr>
            <a:xfrm>
              <a:off x="3985236" y="1161965"/>
              <a:ext cx="729277" cy="491729"/>
            </a:xfrm>
            <a:custGeom>
              <a:avLst/>
              <a:gdLst>
                <a:gd name="connsiteX0" fmla="*/ 0 w 729277"/>
                <a:gd name="connsiteY0" fmla="*/ 0 h 491729"/>
                <a:gd name="connsiteX1" fmla="*/ 729277 w 729277"/>
                <a:gd name="connsiteY1" fmla="*/ 0 h 491729"/>
                <a:gd name="connsiteX2" fmla="*/ 729277 w 729277"/>
                <a:gd name="connsiteY2" fmla="*/ 491729 h 491729"/>
                <a:gd name="connsiteX3" fmla="*/ 0 w 729277"/>
                <a:gd name="connsiteY3" fmla="*/ 491729 h 491729"/>
                <a:gd name="connsiteX4" fmla="*/ 0 w 729277"/>
                <a:gd name="connsiteY4" fmla="*/ 0 h 491729"/>
                <a:gd name="connsiteX0" fmla="*/ 50488 w 729277"/>
                <a:gd name="connsiteY0" fmla="*/ 61708 h 491729"/>
                <a:gd name="connsiteX1" fmla="*/ 729277 w 729277"/>
                <a:gd name="connsiteY1" fmla="*/ 0 h 491729"/>
                <a:gd name="connsiteX2" fmla="*/ 729277 w 729277"/>
                <a:gd name="connsiteY2" fmla="*/ 491729 h 491729"/>
                <a:gd name="connsiteX3" fmla="*/ 0 w 729277"/>
                <a:gd name="connsiteY3" fmla="*/ 491729 h 491729"/>
                <a:gd name="connsiteX4" fmla="*/ 50488 w 729277"/>
                <a:gd name="connsiteY4" fmla="*/ 61708 h 491729"/>
                <a:gd name="connsiteX0" fmla="*/ 50488 w 729277"/>
                <a:gd name="connsiteY0" fmla="*/ 61708 h 491729"/>
                <a:gd name="connsiteX1" fmla="*/ 729277 w 729277"/>
                <a:gd name="connsiteY1" fmla="*/ 0 h 491729"/>
                <a:gd name="connsiteX2" fmla="*/ 622691 w 729277"/>
                <a:gd name="connsiteY2" fmla="*/ 435631 h 491729"/>
                <a:gd name="connsiteX3" fmla="*/ 0 w 729277"/>
                <a:gd name="connsiteY3" fmla="*/ 491729 h 491729"/>
                <a:gd name="connsiteX4" fmla="*/ 50488 w 729277"/>
                <a:gd name="connsiteY4" fmla="*/ 61708 h 49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277" h="491729">
                  <a:moveTo>
                    <a:pt x="50488" y="61708"/>
                  </a:moveTo>
                  <a:lnTo>
                    <a:pt x="729277" y="0"/>
                  </a:lnTo>
                  <a:lnTo>
                    <a:pt x="622691" y="435631"/>
                  </a:lnTo>
                  <a:lnTo>
                    <a:pt x="0" y="491729"/>
                  </a:lnTo>
                  <a:lnTo>
                    <a:pt x="50488" y="61708"/>
                  </a:lnTo>
                  <a:close/>
                </a:path>
              </a:pathLst>
            </a:custGeom>
            <a:solidFill>
              <a:srgbClr val="8400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643E6C9-B608-294B-D7CA-96991BE58567}"/>
                </a:ext>
              </a:extLst>
            </p:cNvPr>
            <p:cNvSpPr/>
            <p:nvPr/>
          </p:nvSpPr>
          <p:spPr>
            <a:xfrm>
              <a:off x="3692453" y="2569745"/>
              <a:ext cx="1098330" cy="369798"/>
            </a:xfrm>
            <a:custGeom>
              <a:avLst/>
              <a:gdLst>
                <a:gd name="connsiteX0" fmla="*/ 0 w 890422"/>
                <a:gd name="connsiteY0" fmla="*/ 0 h 257602"/>
                <a:gd name="connsiteX1" fmla="*/ 890422 w 890422"/>
                <a:gd name="connsiteY1" fmla="*/ 0 h 257602"/>
                <a:gd name="connsiteX2" fmla="*/ 890422 w 890422"/>
                <a:gd name="connsiteY2" fmla="*/ 257602 h 257602"/>
                <a:gd name="connsiteX3" fmla="*/ 0 w 890422"/>
                <a:gd name="connsiteY3" fmla="*/ 257602 h 257602"/>
                <a:gd name="connsiteX4" fmla="*/ 0 w 890422"/>
                <a:gd name="connsiteY4" fmla="*/ 0 h 257602"/>
                <a:gd name="connsiteX0" fmla="*/ 286101 w 890422"/>
                <a:gd name="connsiteY0" fmla="*/ 0 h 369798"/>
                <a:gd name="connsiteX1" fmla="*/ 890422 w 890422"/>
                <a:gd name="connsiteY1" fmla="*/ 112196 h 369798"/>
                <a:gd name="connsiteX2" fmla="*/ 890422 w 890422"/>
                <a:gd name="connsiteY2" fmla="*/ 369798 h 369798"/>
                <a:gd name="connsiteX3" fmla="*/ 0 w 890422"/>
                <a:gd name="connsiteY3" fmla="*/ 369798 h 369798"/>
                <a:gd name="connsiteX4" fmla="*/ 286101 w 890422"/>
                <a:gd name="connsiteY4" fmla="*/ 0 h 36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422" h="369798">
                  <a:moveTo>
                    <a:pt x="286101" y="0"/>
                  </a:moveTo>
                  <a:lnTo>
                    <a:pt x="890422" y="112196"/>
                  </a:lnTo>
                  <a:lnTo>
                    <a:pt x="890422" y="369798"/>
                  </a:lnTo>
                  <a:lnTo>
                    <a:pt x="0" y="369798"/>
                  </a:lnTo>
                  <a:lnTo>
                    <a:pt x="286101" y="0"/>
                  </a:lnTo>
                  <a:close/>
                </a:path>
              </a:pathLst>
            </a:custGeom>
            <a:solidFill>
              <a:srgbClr val="BC0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004E08F4-5F45-F032-6C33-01454ABD5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726">
            <a:off x="5318034" y="2708043"/>
            <a:ext cx="1113358" cy="113704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8E4C846-8179-425B-F1D8-FBAF9BF5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726">
            <a:off x="9054333" y="1187298"/>
            <a:ext cx="1113358" cy="113704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0A1EA82-F80F-EF11-599F-8C41E5400610}"/>
              </a:ext>
            </a:extLst>
          </p:cNvPr>
          <p:cNvSpPr txBox="1"/>
          <p:nvPr/>
        </p:nvSpPr>
        <p:spPr>
          <a:xfrm>
            <a:off x="3640771" y="1294400"/>
            <a:ext cx="8280088" cy="2277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zh-CN" sz="60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9000">
                      <a:srgbClr val="FBECB7"/>
                    </a:gs>
                  </a:gsLst>
                  <a:lin ang="5400000" scaled="1"/>
                </a:gradFill>
                <a:latin typeface="Arial" panose="020B0604020202020204" pitchFamily="34" charset="0"/>
                <a:ea typeface="黑体" panose="02010609060101010101" pitchFamily="49" charset="-122"/>
              </a:rPr>
              <a:t>加快建设</a:t>
            </a:r>
            <a:r>
              <a:rPr lang="zh-CN" altLang="zh-CN" sz="8800" b="1" spc="-15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9000">
                      <a:srgbClr val="FBECB7"/>
                    </a:gs>
                  </a:gsLst>
                  <a:lin ang="5400000" scaled="1"/>
                </a:gradFill>
                <a:latin typeface="Arial" panose="020B0604020202020204" pitchFamily="34" charset="0"/>
                <a:ea typeface="黑体" panose="02010609060101010101" pitchFamily="49" charset="-122"/>
              </a:rPr>
              <a:t>文化强国</a:t>
            </a:r>
            <a:r>
              <a:rPr lang="zh-CN" altLang="zh-CN" sz="60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9000">
                      <a:srgbClr val="FBECB7"/>
                    </a:gs>
                  </a:gsLst>
                  <a:lin ang="5400000" scaled="1"/>
                </a:gradFill>
                <a:latin typeface="Arial" panose="020B0604020202020204" pitchFamily="34" charset="0"/>
                <a:ea typeface="黑体" panose="02010609060101010101" pitchFamily="49" charset="-122"/>
              </a:rPr>
              <a:t>的五大战略要点</a:t>
            </a:r>
            <a:endParaRPr lang="zh-CN" altLang="en-US" sz="60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9000">
                    <a:srgbClr val="FBECB7"/>
                  </a:gs>
                </a:gsLst>
                <a:lin ang="5400000" scaled="1"/>
              </a:gradFill>
              <a:latin typeface="Arial" panose="020B0604020202020204" pitchFamily="34" charset="0"/>
              <a:ea typeface="黑体" panose="02010609060101010101" pitchFamily="49" charset="-122"/>
              <a:sym typeface="思源黑体 CN Medium" panose="020B0600000000000000" pitchFamily="34" charset="-122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AB4CD248-471A-5878-8C0F-BAF9A6A3A562}"/>
              </a:ext>
            </a:extLst>
          </p:cNvPr>
          <p:cNvSpPr/>
          <p:nvPr/>
        </p:nvSpPr>
        <p:spPr>
          <a:xfrm>
            <a:off x="5581765" y="3761051"/>
            <a:ext cx="4437365" cy="45719"/>
          </a:xfrm>
          <a:prstGeom prst="roundRect">
            <a:avLst>
              <a:gd name="adj" fmla="val 50000"/>
            </a:avLst>
          </a:prstGeom>
          <a:gradFill>
            <a:gsLst>
              <a:gs pos="3000">
                <a:srgbClr val="FBECB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zh-CN" altLang="en-US" spc="300" dirty="0">
              <a:solidFill>
                <a:srgbClr val="C00000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sym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337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99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思源黑体 CN Regular" panose="020B0500000000000000" pitchFamily="34" charset="-122"/>
            <a:ea typeface="思源黑体 CN Regular" panose="020B0500000000000000" pitchFamily="34" charset="-122"/>
            <a:cs typeface="+mn-cs"/>
            <a:sym typeface="思源黑体 CN Regular" panose="020B0500000000000000" pitchFamily="3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9</Words>
  <Application>Microsoft Office PowerPoint</Application>
  <PresentationFormat>宽屏</PresentationFormat>
  <Paragraphs>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思源黑体 CN Medium</vt:lpstr>
      <vt:lpstr>思源宋体 CN Heavy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dreamsummit</cp:lastModifiedBy>
  <cp:revision>53</cp:revision>
  <dcterms:created xsi:type="dcterms:W3CDTF">2025-07-30T14:25:29Z</dcterms:created>
  <dcterms:modified xsi:type="dcterms:W3CDTF">2025-08-15T02:39:22Z</dcterms:modified>
</cp:coreProperties>
</file>