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锐字真言体免费商用" panose="02010600030101010101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3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61A"/>
    <a:srgbClr val="FADADB"/>
    <a:srgbClr val="7692F0"/>
    <a:srgbClr val="D36F57"/>
    <a:srgbClr val="012B70"/>
    <a:srgbClr val="03509E"/>
    <a:srgbClr val="C7C7C7"/>
    <a:srgbClr val="1C90D7"/>
    <a:srgbClr val="C9503B"/>
    <a:srgbClr val="0F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733"/>
        <p:guide pos="29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2025/8/15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39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4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_188897858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_18889785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_18889785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_188897858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0355" y="1229995"/>
            <a:ext cx="8734425" cy="2788285"/>
            <a:chOff x="564" y="2282"/>
            <a:chExt cx="13755" cy="4391"/>
          </a:xfrm>
        </p:grpSpPr>
        <p:sp>
          <p:nvSpPr>
            <p:cNvPr id="3" name="矩形 2" descr="7b0a2020202022776f7264617274223a2022220a7d0a"/>
            <p:cNvSpPr/>
            <p:nvPr/>
          </p:nvSpPr>
          <p:spPr>
            <a:xfrm>
              <a:off x="564" y="2282"/>
              <a:ext cx="13755" cy="3954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ctr" anchorCtr="1">
              <a:prstTxWarp prst="textDeflateBottom">
                <a:avLst>
                  <a:gd name="adj" fmla="val 61001"/>
                </a:avLst>
              </a:prstTxWarp>
              <a:spAutoFit/>
              <a:scene3d>
                <a:camera prst="perspectiveBelow"/>
                <a:lightRig rig="flat" dir="t">
                  <a:rot lat="0" lon="0" rev="0"/>
                </a:lightRig>
              </a:scene3d>
              <a:sp3d extrusionH="190500" prstMaterial="matte">
                <a:extrusionClr>
                  <a:schemeClr val="bg1">
                    <a:lumMod val="75000"/>
                  </a:schemeClr>
                </a:extrusionClr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zh-CN" altLang="en-US" sz="7200" b="1">
                  <a:ln w="25400" cmpd="sng">
                    <a:solidFill>
                      <a:schemeClr val="tx1"/>
                    </a:solidFill>
                  </a:ln>
                  <a:gradFill>
                    <a:gsLst>
                      <a:gs pos="99000">
                        <a:srgbClr val="FADA47"/>
                      </a:gs>
                      <a:gs pos="0">
                        <a:srgbClr val="F87894"/>
                      </a:gs>
                    </a:gsLst>
                    <a:lin ang="0" scaled="0"/>
                    <a:tileRect l="-100000" t="-100000"/>
                  </a:gradFill>
                  <a:effectLst/>
                  <a:latin typeface="锐字真言体免费商用" panose="02010600030101010101" charset="-122"/>
                  <a:ea typeface="锐字真言体免费商用" panose="02010600030101010101" charset="-122"/>
                </a:rPr>
                <a:t>创立习近平新时代中国特色社会主义思想</a:t>
              </a:r>
            </a:p>
          </p:txBody>
        </p:sp>
        <p:sp>
          <p:nvSpPr>
            <p:cNvPr id="4" name="矩形 3" descr="7b0a2020202022776f7264617274223a2022220a7d0a"/>
            <p:cNvSpPr/>
            <p:nvPr/>
          </p:nvSpPr>
          <p:spPr>
            <a:xfrm>
              <a:off x="1425" y="5463"/>
              <a:ext cx="12032" cy="1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4400">
                  <a:ln w="952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latin typeface="锐字真言体免费商用" panose="02010600030101010101" charset="-122"/>
                  <a:ea typeface="锐字真言体免费商用" panose="02010600030101010101" charset="-122"/>
                </a:rPr>
                <a:t>是文化主体性的最有力体现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,20042469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Calibri</vt:lpstr>
      <vt:lpstr>锐字真言体免费商用</vt:lpstr>
      <vt:lpstr>宋体</vt:lpstr>
      <vt:lpstr>思源宋体 CN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2759</cp:revision>
  <dcterms:created xsi:type="dcterms:W3CDTF">2019-01-24T00:58:00Z</dcterms:created>
  <dcterms:modified xsi:type="dcterms:W3CDTF">2025-08-15T07:17:13Z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882F85BE505B42E1BE46E7255721618D_13</vt:lpwstr>
  </property>
</Properties>
</file>