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27"/>
    <a:srgbClr val="E239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F432-E1E4-4949-87C3-64A1F85B88E2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A06F0-7C11-47B3-AF38-3B0021DA3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0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24FEC-7483-462E-BE7F-85BB0E7286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2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0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E87DCA-FEA5-44BD-9440-E2133B575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8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7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39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7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75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0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 anchor="t"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C39747-8E54-D811-8BB3-083E0BEBB5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9"/>
          <a:stretch>
            <a:fillRect/>
          </a:stretch>
        </p:blipFill>
        <p:spPr>
          <a:xfrm>
            <a:off x="1" y="3213024"/>
            <a:ext cx="9334500" cy="2035252"/>
          </a:xfrm>
          <a:prstGeom prst="rect">
            <a:avLst/>
          </a:prstGeom>
        </p:spPr>
      </p:pic>
      <p:sp>
        <p:nvSpPr>
          <p:cNvPr id="4" name="PA-10223">
            <a:extLst>
              <a:ext uri="{FF2B5EF4-FFF2-40B4-BE49-F238E27FC236}">
                <a16:creationId xmlns:a16="http://schemas.microsoft.com/office/drawing/2014/main" id="{01F74C44-9C6C-8940-BB64-A55F949605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1653" y="2165076"/>
            <a:ext cx="7911193" cy="162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9790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加强新时代青年党员政治能力建设的</a:t>
            </a:r>
            <a:endParaRPr lang="en-US" altLang="zh-CN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逻辑理路</a:t>
            </a:r>
            <a:endParaRPr lang="en-US" altLang="zh-CN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90E4637-C7BC-0247-B0C9-66F0E1595F82}"/>
              </a:ext>
            </a:extLst>
          </p:cNvPr>
          <p:cNvGrpSpPr/>
          <p:nvPr/>
        </p:nvGrpSpPr>
        <p:grpSpPr>
          <a:xfrm>
            <a:off x="1080485" y="1380246"/>
            <a:ext cx="7173530" cy="523220"/>
            <a:chOff x="1409120" y="1440585"/>
            <a:chExt cx="9373760" cy="683700"/>
          </a:xfrm>
        </p:grpSpPr>
        <p:sp>
          <p:nvSpPr>
            <p:cNvPr id="9" name="PA-10223">
              <a:extLst>
                <a:ext uri="{FF2B5EF4-FFF2-40B4-BE49-F238E27FC236}">
                  <a16:creationId xmlns:a16="http://schemas.microsoft.com/office/drawing/2014/main" id="{EB5BCDD6-DD6B-2747-88B5-F81DB2E2EF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409120" y="1440585"/>
              <a:ext cx="9373760" cy="68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99790"/>
              <a:r>
                <a:rPr lang="en-US" altLang="zh-CN" sz="28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【</a:t>
              </a:r>
              <a:r>
                <a:rPr lang="zh-CN" altLang="en-US" sz="28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党员课堂</a:t>
              </a:r>
              <a:r>
                <a:rPr lang="en-US" altLang="zh-CN" sz="28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】</a:t>
              </a:r>
              <a:endPara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B4896C83-88A5-EF45-BCDB-7115677E61A8}"/>
                </a:ext>
              </a:extLst>
            </p:cNvPr>
            <p:cNvCxnSpPr/>
            <p:nvPr/>
          </p:nvCxnSpPr>
          <p:spPr>
            <a:xfrm flipH="1">
              <a:off x="2773180" y="1782435"/>
              <a:ext cx="178383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4861836-7EAA-5442-8E82-F7BCFF9E7D41}"/>
                </a:ext>
              </a:extLst>
            </p:cNvPr>
            <p:cNvCxnSpPr/>
            <p:nvPr/>
          </p:nvCxnSpPr>
          <p:spPr>
            <a:xfrm flipH="1">
              <a:off x="7580026" y="1782435"/>
              <a:ext cx="178383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D36A0259-8F6F-07E5-A58B-CEB31358A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2" y="293914"/>
            <a:ext cx="1018136" cy="3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</TotalTime>
  <Words>13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132</cp:revision>
  <dcterms:created xsi:type="dcterms:W3CDTF">2025-08-12T07:07:01Z</dcterms:created>
  <dcterms:modified xsi:type="dcterms:W3CDTF">2025-08-27T02:22:16Z</dcterms:modified>
</cp:coreProperties>
</file>