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黑体" panose="02010609060101010101" pitchFamily="49" charset="-122"/>
      <p:regular r:id="rId5"/>
    </p:embeddedFont>
    <p:embeddedFont>
      <p:font typeface="站酷酷黑" panose="02010600030101010101" pitchFamily="2" charset="-12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2B70"/>
    <a:srgbClr val="C7C7C7"/>
    <a:srgbClr val="1C90D7"/>
    <a:srgbClr val="C9503B"/>
    <a:srgbClr val="B5261A"/>
    <a:srgbClr val="0FCFFC"/>
    <a:srgbClr val="8EFDA7"/>
    <a:srgbClr val="FFCE1F"/>
    <a:srgbClr val="FBC39F"/>
    <a:srgbClr val="DC5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758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2025/8/25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826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绿色和蓝色水彩风格的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6385" y="736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Wood texture"/>
          <p:cNvPicPr>
            <a:picLocks noChangeAspect="1"/>
          </p:cNvPicPr>
          <p:nvPr userDrawn="1"/>
        </p:nvPicPr>
        <p:blipFill>
          <a:blip r:embed="rId2" cstate="print">
            <a:alphaModFix amt="70000"/>
          </a:blip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6385" y="736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ood texture"/>
          <p:cNvPicPr>
            <a:picLocks noChangeAspect="1"/>
          </p:cNvPicPr>
          <p:nvPr userDrawn="1"/>
        </p:nvPicPr>
        <p:blipFill>
          <a:blip r:embed="rId2" cstate="print">
            <a:alphaModFix amt="70000"/>
          </a:blip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519430"/>
            <a:ext cx="8601075" cy="4209415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6385" y="736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green abstract background"/>
          <p:cNvPicPr>
            <a:picLocks noChangeAspect="1"/>
          </p:cNvPicPr>
          <p:nvPr userDrawn="1"/>
        </p:nvPicPr>
        <p:blipFill>
          <a:blip r:embed="rId2" cstate="print">
            <a:alphaModFix amt="15000"/>
          </a:blip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6385" y="736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水平矢量插图的一个空的浅绿色苍白肮脏的纹理股票背景"/>
          <p:cNvPicPr>
            <a:picLocks noChangeAspect="1"/>
          </p:cNvPicPr>
          <p:nvPr userDrawn="1"/>
        </p:nvPicPr>
        <p:blipFill>
          <a:blip r:embed="rId2" cstate="print">
            <a:alphaModFix amt="50000"/>
          </a:blip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6385" y="736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/>
          <a:srcRect t="21558" b="30014"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94665" y="918845"/>
            <a:ext cx="8345170" cy="3410585"/>
            <a:chOff x="780" y="1448"/>
            <a:chExt cx="13142" cy="5371"/>
          </a:xfrm>
        </p:grpSpPr>
        <p:sp>
          <p:nvSpPr>
            <p:cNvPr id="15" name="矩形 14" descr="7b0a2020202022776f7264617274223a2022220a7d0a"/>
            <p:cNvSpPr/>
            <p:nvPr/>
          </p:nvSpPr>
          <p:spPr>
            <a:xfrm>
              <a:off x="780" y="1448"/>
              <a:ext cx="10217" cy="1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indent="0" algn="ctr" eaLnBrk="1" latinLnBrk="0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6600" b="1">
                  <a:ln w="952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bg1">
                        <a:alpha val="7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中国式现代化的</a:t>
              </a:r>
            </a:p>
          </p:txBody>
        </p:sp>
        <p:sp>
          <p:nvSpPr>
            <p:cNvPr id="13" name="矩形 12" descr="7b0a2020202022776f7264617274223a2022220a7d0a"/>
            <p:cNvSpPr/>
            <p:nvPr/>
          </p:nvSpPr>
          <p:spPr>
            <a:xfrm>
              <a:off x="2567" y="2106"/>
              <a:ext cx="11355" cy="47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prstTxWarp prst="textCurveUp">
                <a:avLst>
                  <a:gd name="adj" fmla="val 30328"/>
                </a:avLst>
              </a:prstTxWarp>
              <a:spAutoFit/>
            </a:bodyPr>
            <a:lstStyle/>
            <a:p>
              <a:pPr algn="ctr"/>
              <a:r>
                <a:rPr lang="zh-CN" altLang="en-US" sz="14000" b="1">
                  <a:ln w="31750" cap="flat" cmpd="sng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outerShdw dist="38100" dir="2700000" sx="101000" sy="101000" algn="tl" rotWithShape="0">
                      <a:srgbClr val="FF7936">
                        <a:alpha val="100000"/>
                      </a:srgbClr>
                    </a:outerShdw>
                  </a:effectLst>
                  <a:latin typeface="站酷酷黑" panose="02010600030101010101" charset="-122"/>
                  <a:ea typeface="站酷酷黑" panose="02010600030101010101" charset="-122"/>
                </a:rPr>
                <a:t>时代应答</a:t>
              </a:r>
              <a:r>
                <a:rPr lang="en-US" altLang="zh-CN" sz="14000" b="1">
                  <a:ln w="31750" cap="flat" cmpd="sng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outerShdw dist="38100" dir="2700000" sx="101000" sy="101000" algn="tl" rotWithShape="0">
                      <a:srgbClr val="FF7936">
                        <a:alpha val="100000"/>
                      </a:srgbClr>
                    </a:outerShdw>
                  </a:effectLst>
                  <a:latin typeface="站酷酷黑" panose="02010600030101010101" charset="-122"/>
                  <a:ea typeface="站酷酷黑" panose="02010600030101010101" charset="-122"/>
                </a:rPr>
                <a:t>   </a:t>
              </a:r>
              <a:r>
                <a:rPr lang="zh-CN" altLang="en-US" sz="14000" b="1">
                  <a:ln w="31750" cap="flat" cmpd="sng">
                    <a:solidFill>
                      <a:schemeClr val="bg1"/>
                    </a:solidFill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outerShdw dist="38100" dir="2700000" sx="101000" sy="101000" algn="tl" rotWithShape="0">
                      <a:srgbClr val="FF7936">
                        <a:alpha val="100000"/>
                      </a:srgbClr>
                    </a:outerShdw>
                  </a:effectLst>
                  <a:latin typeface="站酷酷黑" panose="02010600030101010101" charset="-122"/>
                  <a:ea typeface="站酷酷黑" panose="02010600030101010101" charset="-122"/>
                </a:rPr>
                <a:t>世界担当</a:t>
              </a:r>
            </a:p>
          </p:txBody>
        </p:sp>
        <p:sp>
          <p:nvSpPr>
            <p:cNvPr id="16" name="矩形 15" descr="7b0a2020202022776f7264617274223a2022220a7d0a"/>
            <p:cNvSpPr/>
            <p:nvPr/>
          </p:nvSpPr>
          <p:spPr>
            <a:xfrm>
              <a:off x="7621" y="4020"/>
              <a:ext cx="1247" cy="27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prstTxWarp prst="textCurveUp">
                <a:avLst>
                  <a:gd name="adj" fmla="val 12194"/>
                </a:avLst>
              </a:prstTxWarp>
              <a:noAutofit/>
            </a:bodyPr>
            <a:lstStyle/>
            <a:p>
              <a:pPr algn="ctr"/>
              <a:r>
                <a:rPr lang="zh-CN" altLang="en-US" sz="14000" b="1">
                  <a:ln w="31750" cap="flat" cmpd="sng"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38100" dir="2700000" sx="101000" sy="101000" algn="tl" rotWithShape="0">
                      <a:srgbClr val="FF7936">
                        <a:alpha val="100000"/>
                      </a:srgbClr>
                    </a:outerShdw>
                  </a:effectLst>
                  <a:latin typeface="站酷酷黑" panose="02010600030101010101" charset="-122"/>
                  <a:ea typeface="站酷酷黑" panose="02010600030101010101" charset="-122"/>
                </a:rPr>
                <a:t>与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],&quot;12&quot;:[25001869],&quot;13&quot;:[4364943,4364928,4364879,20481688,4364912,4364950,4364881,4364888,4364957,19951219,4563109,20209629],&quot;19&quot;:[20342118,20342209,20342202,20346273,20348534,20342111,20342110,20347406,20342116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Office PowerPoint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思源宋体 CN</vt:lpstr>
      <vt:lpstr>黑体</vt:lpstr>
      <vt:lpstr>宋体</vt:lpstr>
      <vt:lpstr>Arial</vt:lpstr>
      <vt:lpstr>站酷酷黑</vt:lpstr>
      <vt:lpstr>Calibri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2725</cp:revision>
  <dcterms:created xsi:type="dcterms:W3CDTF">2019-01-24T00:58:00Z</dcterms:created>
  <dcterms:modified xsi:type="dcterms:W3CDTF">2025-08-25T07:09:24Z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882F85BE505B42E1BE46E7255721618D_13</vt:lpwstr>
  </property>
</Properties>
</file>