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</p:sldMasterIdLst>
  <p:notesMasterIdLst>
    <p:notesMasterId r:id="rId4"/>
  </p:notesMasterIdLst>
  <p:sldIdLst>
    <p:sldId id="270" r:id="rId3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6D4C9-005C-4257-88CA-C935792A2A21}" type="datetimeFigureOut">
              <a:rPr lang="zh-CN" altLang="en-US" smtClean="0"/>
              <a:t>2025/8/27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90999-FBA3-4004-890A-7245CBECD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85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49987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69997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4996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39994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4993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09992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4990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79989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89E95-0E79-4AF7-815C-397FB6D581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阿里巴巴普惠体 Light" panose="00020600040101010101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阿里巴巴普惠体 Light" panose="00020600040101010101" pitchFamily="18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1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3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0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 userDrawn="1"/>
        </p:nvSpPr>
        <p:spPr bwMode="auto">
          <a:xfrm>
            <a:off x="0" y="5180242"/>
            <a:ext cx="9334500" cy="68033"/>
          </a:xfrm>
          <a:prstGeom prst="rect">
            <a:avLst/>
          </a:prstGeom>
          <a:solidFill>
            <a:srgbClr val="C4261D"/>
          </a:solidFill>
          <a:ln>
            <a:noFill/>
          </a:ln>
        </p:spPr>
        <p:txBody>
          <a:bodyPr vert="horz" wrap="square" lIns="69977" tIns="34989" rIns="69977" bIns="34989" numCol="1" anchor="t" anchorCtr="0" compatLnSpc="1"/>
          <a:lstStyle/>
          <a:p>
            <a:pPr marL="0" marR="0" lvl="0" indent="0" defTabSz="69979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78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725" y="210174"/>
            <a:ext cx="8401050" cy="8747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34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725" y="210174"/>
            <a:ext cx="8401050" cy="8747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679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725" y="210174"/>
            <a:ext cx="8401050" cy="8747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9419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725" y="210174"/>
            <a:ext cx="8401050" cy="8747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011897" y="5158530"/>
            <a:ext cx="1102622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5430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725" y="210174"/>
            <a:ext cx="8401050" cy="8747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721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7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28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74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33031" rtl="0" eaLnBrk="1" latinLnBrk="0" hangingPunct="1">
        <a:lnSpc>
          <a:spcPct val="90000"/>
        </a:lnSpc>
        <a:spcBef>
          <a:spcPct val="0"/>
        </a:spcBef>
        <a:buNone/>
        <a:defRPr sz="4490" kern="1200">
          <a:solidFill>
            <a:schemeClr val="tx1"/>
          </a:solidFill>
          <a:latin typeface="思源宋体 CN" panose="02020400000000000000" pitchFamily="18" charset="-122"/>
          <a:ea typeface="+mj-ea"/>
          <a:cs typeface="+mj-cs"/>
        </a:defRPr>
      </a:lvl1pPr>
    </p:titleStyle>
    <p:bodyStyle>
      <a:lvl1pPr marL="233257" indent="-233257" algn="l" defTabSz="933031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7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99773" indent="-233257" algn="l" defTabSz="933031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9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66288" indent="-233257" algn="l" defTabSz="933031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32804" indent="-233257" algn="l" defTabSz="933031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99318" indent="-233257" algn="l" defTabSz="933031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65834" indent="-233257" algn="l" defTabSz="933031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3032349" indent="-233257" algn="l" defTabSz="933031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498864" indent="-233257" algn="l" defTabSz="933031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965379" indent="-233257" algn="l" defTabSz="933031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3303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15" algn="l" defTabSz="93303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31" algn="l" defTabSz="93303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5" algn="l" defTabSz="93303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61" algn="l" defTabSz="93303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76" algn="l" defTabSz="93303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92" algn="l" defTabSz="93303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606" algn="l" defTabSz="93303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122" algn="l" defTabSz="933031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52B730-831D-8A6A-79BC-5AF65C00D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1"/>
          <a:stretch/>
        </p:blipFill>
        <p:spPr>
          <a:xfrm flipH="1" flipV="1">
            <a:off x="-1" y="1726059"/>
            <a:ext cx="9325005" cy="3522216"/>
          </a:xfrm>
          <a:prstGeom prst="rect">
            <a:avLst/>
          </a:prstGeom>
        </p:spPr>
      </p:pic>
      <p:sp>
        <p:nvSpPr>
          <p:cNvPr id="53" name="Aitds5"/>
          <p:cNvSpPr/>
          <p:nvPr/>
        </p:nvSpPr>
        <p:spPr>
          <a:xfrm>
            <a:off x="626711" y="1458736"/>
            <a:ext cx="8071580" cy="173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99790">
              <a:lnSpc>
                <a:spcPct val="130000"/>
              </a:lnSpc>
              <a:buSzPct val="80000"/>
              <a:defRPr/>
            </a:pPr>
            <a:r>
              <a:rPr lang="zh-CN" altLang="en-US" sz="4592" b="1" kern="0" dirty="0">
                <a:ln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加强党性修养 提高思想觉悟</a:t>
            </a:r>
            <a:endParaRPr lang="en-US" altLang="zh-CN" sz="4592" b="1" kern="0" dirty="0">
              <a:ln>
                <a:solidFill>
                  <a:prstClr val="white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algn="ctr" defTabSz="699790">
              <a:lnSpc>
                <a:spcPct val="130000"/>
              </a:lnSpc>
              <a:buSzPct val="80000"/>
              <a:defRPr/>
            </a:pPr>
            <a:r>
              <a:rPr lang="en-US" altLang="zh-CN" sz="4000" b="1" kern="0" dirty="0">
                <a:ln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——</a:t>
            </a:r>
            <a:r>
              <a:rPr lang="zh-CN" altLang="en-US" sz="4000" b="1" kern="0" dirty="0">
                <a:ln>
                  <a:solidFill>
                    <a:prstClr val="white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为何重要 如何践行</a:t>
            </a:r>
          </a:p>
        </p:txBody>
      </p:sp>
      <p:sp>
        <p:nvSpPr>
          <p:cNvPr id="43" name="Aitds16"/>
          <p:cNvSpPr txBox="1"/>
          <p:nvPr/>
        </p:nvSpPr>
        <p:spPr>
          <a:xfrm>
            <a:off x="2530955" y="914411"/>
            <a:ext cx="4263092" cy="525064"/>
          </a:xfrm>
          <a:prstGeom prst="rect">
            <a:avLst/>
          </a:prstGeom>
          <a:noFill/>
        </p:spPr>
        <p:txBody>
          <a:bodyPr wrap="square" lIns="93267" tIns="46633" rIns="93267" bIns="46633">
            <a:spAutoFit/>
          </a:bodyPr>
          <a:lstStyle/>
          <a:p>
            <a:pPr algn="ctr" defTabSz="699790">
              <a:defRPr/>
            </a:pPr>
            <a:r>
              <a:rPr lang="en-US" altLang="zh-CN" sz="2800" kern="0" spc="23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【</a:t>
            </a:r>
            <a:r>
              <a:rPr lang="zh-CN" altLang="en-US" sz="2800" kern="0" spc="23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党员课堂</a:t>
            </a:r>
            <a:r>
              <a:rPr lang="en-US" altLang="zh-CN" sz="2800" kern="0" spc="23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】</a:t>
            </a:r>
            <a:endParaRPr lang="zh-CN" altLang="en-US" sz="2800" kern="0" spc="23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cxnSp>
        <p:nvCxnSpPr>
          <p:cNvPr id="44" name="Aitds17"/>
          <p:cNvCxnSpPr/>
          <p:nvPr/>
        </p:nvCxnSpPr>
        <p:spPr>
          <a:xfrm>
            <a:off x="3025009" y="1164875"/>
            <a:ext cx="496116" cy="0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Aitds18"/>
          <p:cNvCxnSpPr/>
          <p:nvPr/>
        </p:nvCxnSpPr>
        <p:spPr>
          <a:xfrm>
            <a:off x="5778710" y="1172151"/>
            <a:ext cx="496116" cy="0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02E5218A-93DC-517A-7E51-22197DC580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53" y="302078"/>
            <a:ext cx="802346" cy="240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涂豆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EDC2"/>
      </a:accent2>
      <a:accent3>
        <a:srgbClr val="A5A5A5"/>
      </a:accent3>
      <a:accent4>
        <a:srgbClr val="C00000"/>
      </a:accent4>
      <a:accent5>
        <a:srgbClr val="7F7F7F"/>
      </a:accent5>
      <a:accent6>
        <a:srgbClr val="FFEDC2"/>
      </a:accent6>
      <a:hlink>
        <a:srgbClr val="C00000"/>
      </a:hlink>
      <a:folHlink>
        <a:srgbClr val="C00000"/>
      </a:folHlink>
    </a:clrScheme>
    <a:fontScheme name="lhuucrxc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C3456"/>
      </a:accent1>
      <a:accent2>
        <a:srgbClr val="F36523"/>
      </a:accent2>
      <a:accent3>
        <a:srgbClr val="2C3456"/>
      </a:accent3>
      <a:accent4>
        <a:srgbClr val="F36523"/>
      </a:accent4>
      <a:accent5>
        <a:srgbClr val="2C3456"/>
      </a:accent5>
      <a:accent6>
        <a:srgbClr val="F36523"/>
      </a:accent6>
      <a:hlink>
        <a:srgbClr val="2C3456"/>
      </a:hlink>
      <a:folHlink>
        <a:srgbClr val="F36523"/>
      </a:folHlink>
    </a:clrScheme>
    <a:fontScheme name="自定义 1">
      <a:majorFont>
        <a:latin typeface="Calibri Light"/>
        <a:ea typeface="思源黑体 CN Bold"/>
        <a:cs typeface=""/>
      </a:majorFont>
      <a:minorFont>
        <a:latin typeface="Calibri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940</TotalTime>
  <Words>14</Words>
  <Application>Microsoft Office PowerPoint</Application>
  <PresentationFormat>自定义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阿里巴巴普惠体 Light</vt:lpstr>
      <vt:lpstr>等线</vt:lpstr>
      <vt:lpstr>黑体</vt:lpstr>
      <vt:lpstr>思源宋体 CN</vt:lpstr>
      <vt:lpstr>微软雅黑</vt:lpstr>
      <vt:lpstr>Arial</vt:lpstr>
      <vt:lpstr>第一PPT，www.1ppt.com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174</cp:revision>
  <dcterms:created xsi:type="dcterms:W3CDTF">2025-08-20T01:57:10Z</dcterms:created>
  <dcterms:modified xsi:type="dcterms:W3CDTF">2025-08-27T02:09:34Z</dcterms:modified>
</cp:coreProperties>
</file>