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9" r:id="rId2"/>
  </p:sldIdLst>
  <p:sldSz cx="12192000" cy="6858000"/>
  <p:notesSz cx="6858000" cy="9144000"/>
  <p:embeddedFontLst>
    <p:embeddedFont>
      <p:font typeface="思源黑体 CN Regular" panose="02010600030101010101" charset="-122"/>
      <p:regular r:id="rId5"/>
    </p:embeddedFont>
    <p:embeddedFont>
      <p:font typeface="黑体" panose="02010609060101010101" pitchFamily="49" charset="-122"/>
      <p:regular r:id="rId6"/>
    </p:embeddedFont>
  </p:embeddedFontLst>
  <p:custDataLst>
    <p:tags r:id="rId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90" userDrawn="1">
          <p15:clr>
            <a:srgbClr val="A4A3A4"/>
          </p15:clr>
        </p15:guide>
        <p15:guide id="2" pos="34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eamsummit" initials="dream" lastIdx="11" clrIdx="0"/>
  <p:cmAuthor id="2" name="一博 张" initials="一张" lastIdx="1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2E2C"/>
    <a:srgbClr val="E53B3A"/>
    <a:srgbClr val="E00E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 autoAdjust="0"/>
    <p:restoredTop sz="94564" autoAdjust="0"/>
  </p:normalViewPr>
  <p:slideViewPr>
    <p:cSldViewPr snapToGrid="0" showGuides="1">
      <p:cViewPr varScale="1">
        <p:scale>
          <a:sx n="85" d="100"/>
          <a:sy n="85" d="100"/>
        </p:scale>
        <p:origin x="744" y="84"/>
      </p:cViewPr>
      <p:guideLst>
        <p:guide orient="horz" pos="3090"/>
        <p:guide pos="34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notesMaster" Target="notesMasters/notesMaster1.xml"/><Relationship Id="rId7" Type="http://schemas.openxmlformats.org/officeDocument/2006/relationships/tags" Target="tags/tag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theme" Target="theme/theme1.xml"/><Relationship Id="rId5" Type="http://schemas.openxmlformats.org/officeDocument/2006/relationships/font" Target="fonts/font1.fntdata"/><Relationship Id="rId10" Type="http://schemas.openxmlformats.org/officeDocument/2006/relationships/viewProps" Target="viewProps.xml"/><Relationship Id="rId4" Type="http://schemas.openxmlformats.org/officeDocument/2006/relationships/handoutMaster" Target="handoutMasters/handoutMaster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2025/8/27 Wednesday</a:t>
            </a:fld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‹#›</a:t>
            </a:fld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2025/8/27 Wednesday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" y="0"/>
            <a:ext cx="3578098" cy="1226916"/>
            <a:chOff x="-1" y="0"/>
            <a:chExt cx="3578098" cy="122691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flipH="1">
              <a:off x="-1" y="0"/>
              <a:ext cx="3578097" cy="1226916"/>
            </a:xfrm>
            <a:custGeom>
              <a:avLst/>
              <a:gdLst>
                <a:gd name="connsiteX0" fmla="*/ 3578097 w 3578097"/>
                <a:gd name="connsiteY0" fmla="*/ 0 h 1226916"/>
                <a:gd name="connsiteX1" fmla="*/ 0 w 3578097"/>
                <a:gd name="connsiteY1" fmla="*/ 0 h 1226916"/>
                <a:gd name="connsiteX2" fmla="*/ 0 w 3578097"/>
                <a:gd name="connsiteY2" fmla="*/ 1226916 h 1226916"/>
                <a:gd name="connsiteX3" fmla="*/ 3087781 w 3578097"/>
                <a:gd name="connsiteY3" fmla="*/ 1226916 h 1226916"/>
                <a:gd name="connsiteX4" fmla="*/ 3131793 w 3578097"/>
                <a:gd name="connsiteY4" fmla="*/ 1165012 h 1226916"/>
                <a:gd name="connsiteX5" fmla="*/ 3578096 w 3578097"/>
                <a:gd name="connsiteY5" fmla="*/ 983849 h 1226916"/>
                <a:gd name="connsiteX6" fmla="*/ 3578097 w 3578097"/>
                <a:gd name="connsiteY6" fmla="*/ 983849 h 1226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8097" h="1226916">
                  <a:moveTo>
                    <a:pt x="3578097" y="0"/>
                  </a:moveTo>
                  <a:lnTo>
                    <a:pt x="0" y="0"/>
                  </a:lnTo>
                  <a:lnTo>
                    <a:pt x="0" y="1226916"/>
                  </a:lnTo>
                  <a:lnTo>
                    <a:pt x="3087781" y="1226916"/>
                  </a:lnTo>
                  <a:lnTo>
                    <a:pt x="3131793" y="1165012"/>
                  </a:lnTo>
                  <a:cubicBezTo>
                    <a:pt x="3228516" y="1055711"/>
                    <a:pt x="3392313" y="983849"/>
                    <a:pt x="3578096" y="983849"/>
                  </a:cubicBezTo>
                  <a:lnTo>
                    <a:pt x="3578097" y="983849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flipH="1">
              <a:off x="0" y="0"/>
              <a:ext cx="3578097" cy="1226916"/>
            </a:xfrm>
            <a:custGeom>
              <a:avLst/>
              <a:gdLst>
                <a:gd name="connsiteX0" fmla="*/ 3578097 w 3578097"/>
                <a:gd name="connsiteY0" fmla="*/ 0 h 1226916"/>
                <a:gd name="connsiteX1" fmla="*/ 0 w 3578097"/>
                <a:gd name="connsiteY1" fmla="*/ 0 h 1226916"/>
                <a:gd name="connsiteX2" fmla="*/ 0 w 3578097"/>
                <a:gd name="connsiteY2" fmla="*/ 1226916 h 1226916"/>
                <a:gd name="connsiteX3" fmla="*/ 3087781 w 3578097"/>
                <a:gd name="connsiteY3" fmla="*/ 1226916 h 1226916"/>
                <a:gd name="connsiteX4" fmla="*/ 3131793 w 3578097"/>
                <a:gd name="connsiteY4" fmla="*/ 1165012 h 1226916"/>
                <a:gd name="connsiteX5" fmla="*/ 3578096 w 3578097"/>
                <a:gd name="connsiteY5" fmla="*/ 983849 h 1226916"/>
                <a:gd name="connsiteX6" fmla="*/ 3578097 w 3578097"/>
                <a:gd name="connsiteY6" fmla="*/ 983849 h 1226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8097" h="1226916">
                  <a:moveTo>
                    <a:pt x="3578097" y="0"/>
                  </a:moveTo>
                  <a:lnTo>
                    <a:pt x="0" y="0"/>
                  </a:lnTo>
                  <a:lnTo>
                    <a:pt x="0" y="1226916"/>
                  </a:lnTo>
                  <a:lnTo>
                    <a:pt x="3087781" y="1226916"/>
                  </a:lnTo>
                  <a:lnTo>
                    <a:pt x="3131793" y="1165012"/>
                  </a:lnTo>
                  <a:cubicBezTo>
                    <a:pt x="3228516" y="1055711"/>
                    <a:pt x="3392313" y="983849"/>
                    <a:pt x="3578096" y="983849"/>
                  </a:cubicBezTo>
                  <a:lnTo>
                    <a:pt x="3578097" y="983849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flipH="1">
              <a:off x="0" y="0"/>
              <a:ext cx="3578097" cy="1226916"/>
            </a:xfrm>
            <a:custGeom>
              <a:avLst/>
              <a:gdLst>
                <a:gd name="connsiteX0" fmla="*/ 3578097 w 3578097"/>
                <a:gd name="connsiteY0" fmla="*/ 0 h 1226916"/>
                <a:gd name="connsiteX1" fmla="*/ 0 w 3578097"/>
                <a:gd name="connsiteY1" fmla="*/ 0 h 1226916"/>
                <a:gd name="connsiteX2" fmla="*/ 0 w 3578097"/>
                <a:gd name="connsiteY2" fmla="*/ 1226916 h 1226916"/>
                <a:gd name="connsiteX3" fmla="*/ 3087781 w 3578097"/>
                <a:gd name="connsiteY3" fmla="*/ 1226916 h 1226916"/>
                <a:gd name="connsiteX4" fmla="*/ 3131793 w 3578097"/>
                <a:gd name="connsiteY4" fmla="*/ 1165012 h 1226916"/>
                <a:gd name="connsiteX5" fmla="*/ 3578096 w 3578097"/>
                <a:gd name="connsiteY5" fmla="*/ 983849 h 1226916"/>
                <a:gd name="connsiteX6" fmla="*/ 3578097 w 3578097"/>
                <a:gd name="connsiteY6" fmla="*/ 983849 h 1226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8097" h="1226916">
                  <a:moveTo>
                    <a:pt x="3578097" y="0"/>
                  </a:moveTo>
                  <a:lnTo>
                    <a:pt x="0" y="0"/>
                  </a:lnTo>
                  <a:lnTo>
                    <a:pt x="0" y="1226916"/>
                  </a:lnTo>
                  <a:lnTo>
                    <a:pt x="3087781" y="1226916"/>
                  </a:lnTo>
                  <a:lnTo>
                    <a:pt x="3131793" y="1165012"/>
                  </a:lnTo>
                  <a:cubicBezTo>
                    <a:pt x="3228516" y="1055711"/>
                    <a:pt x="3392313" y="983849"/>
                    <a:pt x="3578096" y="983849"/>
                  </a:cubicBezTo>
                  <a:lnTo>
                    <a:pt x="3578097" y="983849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flipH="1">
              <a:off x="0" y="0"/>
              <a:ext cx="3578097" cy="1226916"/>
            </a:xfrm>
            <a:custGeom>
              <a:avLst/>
              <a:gdLst>
                <a:gd name="connsiteX0" fmla="*/ 3578097 w 3578097"/>
                <a:gd name="connsiteY0" fmla="*/ 0 h 1226916"/>
                <a:gd name="connsiteX1" fmla="*/ 0 w 3578097"/>
                <a:gd name="connsiteY1" fmla="*/ 0 h 1226916"/>
                <a:gd name="connsiteX2" fmla="*/ 0 w 3578097"/>
                <a:gd name="connsiteY2" fmla="*/ 1226916 h 1226916"/>
                <a:gd name="connsiteX3" fmla="*/ 3087781 w 3578097"/>
                <a:gd name="connsiteY3" fmla="*/ 1226916 h 1226916"/>
                <a:gd name="connsiteX4" fmla="*/ 3131793 w 3578097"/>
                <a:gd name="connsiteY4" fmla="*/ 1165012 h 1226916"/>
                <a:gd name="connsiteX5" fmla="*/ 3578096 w 3578097"/>
                <a:gd name="connsiteY5" fmla="*/ 983849 h 1226916"/>
                <a:gd name="connsiteX6" fmla="*/ 3578097 w 3578097"/>
                <a:gd name="connsiteY6" fmla="*/ 983849 h 1226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8097" h="1226916">
                  <a:moveTo>
                    <a:pt x="3578097" y="0"/>
                  </a:moveTo>
                  <a:lnTo>
                    <a:pt x="0" y="0"/>
                  </a:lnTo>
                  <a:lnTo>
                    <a:pt x="0" y="1226916"/>
                  </a:lnTo>
                  <a:lnTo>
                    <a:pt x="3087781" y="1226916"/>
                  </a:lnTo>
                  <a:lnTo>
                    <a:pt x="3131793" y="1165012"/>
                  </a:lnTo>
                  <a:cubicBezTo>
                    <a:pt x="3228516" y="1055711"/>
                    <a:pt x="3392313" y="983849"/>
                    <a:pt x="3578096" y="983849"/>
                  </a:cubicBezTo>
                  <a:lnTo>
                    <a:pt x="3578097" y="983849"/>
                  </a:lnTo>
                  <a:close/>
                </a:path>
              </a:pathLst>
            </a:custGeom>
          </p:spPr>
        </p:pic>
      </p:grpSp>
      <p:pic>
        <p:nvPicPr>
          <p:cNvPr id="9" name="图片 8" descr="卡通人物&#10;&#10;低可信度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45" t="73541"/>
          <a:stretch>
            <a:fillRect/>
          </a:stretch>
        </p:blipFill>
        <p:spPr>
          <a:xfrm flipV="1">
            <a:off x="8951089" y="0"/>
            <a:ext cx="3240911" cy="1215342"/>
          </a:xfrm>
          <a:prstGeom prst="rect">
            <a:avLst/>
          </a:prstGeom>
        </p:spPr>
      </p:pic>
      <p:pic>
        <p:nvPicPr>
          <p:cNvPr id="10" name="图片 9" descr="电脑合成图&#10;&#10;低可信度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63" r="29841" b="9849"/>
          <a:stretch>
            <a:fillRect/>
          </a:stretch>
        </p:blipFill>
        <p:spPr>
          <a:xfrm>
            <a:off x="0" y="4255258"/>
            <a:ext cx="7164729" cy="2255504"/>
          </a:xfrm>
          <a:prstGeom prst="rect">
            <a:avLst/>
          </a:prstGeom>
        </p:spPr>
      </p:pic>
      <p:pic>
        <p:nvPicPr>
          <p:cNvPr id="3" name="图片 2" descr="图片包含 游戏机&#10;&#10;描述已自动生成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" t="78561" r="460" b="2767"/>
          <a:stretch>
            <a:fillRect/>
          </a:stretch>
        </p:blipFill>
        <p:spPr>
          <a:xfrm>
            <a:off x="0" y="5159057"/>
            <a:ext cx="12192000" cy="1698943"/>
          </a:xfrm>
          <a:custGeom>
            <a:avLst/>
            <a:gdLst>
              <a:gd name="connsiteX0" fmla="*/ 0 w 12192000"/>
              <a:gd name="connsiteY0" fmla="*/ 0 h 1698943"/>
              <a:gd name="connsiteX1" fmla="*/ 12192000 w 12192000"/>
              <a:gd name="connsiteY1" fmla="*/ 0 h 1698943"/>
              <a:gd name="connsiteX2" fmla="*/ 12192000 w 12192000"/>
              <a:gd name="connsiteY2" fmla="*/ 1698943 h 1698943"/>
              <a:gd name="connsiteX3" fmla="*/ 0 w 12192000"/>
              <a:gd name="connsiteY3" fmla="*/ 1698943 h 169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698943">
                <a:moveTo>
                  <a:pt x="0" y="0"/>
                </a:moveTo>
                <a:lnTo>
                  <a:pt x="12192000" y="0"/>
                </a:lnTo>
                <a:lnTo>
                  <a:pt x="12192000" y="1698943"/>
                </a:lnTo>
                <a:lnTo>
                  <a:pt x="0" y="1698943"/>
                </a:lnTo>
                <a:close/>
              </a:path>
            </a:pathLst>
          </a:custGeom>
        </p:spPr>
      </p:pic>
      <p:grpSp>
        <p:nvGrpSpPr>
          <p:cNvPr id="11" name="组合 10"/>
          <p:cNvGrpSpPr/>
          <p:nvPr userDrawn="1"/>
        </p:nvGrpSpPr>
        <p:grpSpPr>
          <a:xfrm>
            <a:off x="9749843" y="1067430"/>
            <a:ext cx="1034544" cy="556938"/>
            <a:chOff x="9541499" y="1241050"/>
            <a:chExt cx="1034544" cy="556938"/>
          </a:xfrm>
          <a:gradFill>
            <a:gsLst>
              <a:gs pos="18000">
                <a:schemeClr val="accent1">
                  <a:alpha val="80000"/>
                </a:schemeClr>
              </a:gs>
              <a:gs pos="100000">
                <a:schemeClr val="accent2"/>
              </a:gs>
            </a:gsLst>
            <a:lin ang="5400000" scaled="1"/>
          </a:gradFill>
        </p:grpSpPr>
        <p:sp>
          <p:nvSpPr>
            <p:cNvPr id="12" name="任意多边形: 形状 11"/>
            <p:cNvSpPr/>
            <p:nvPr/>
          </p:nvSpPr>
          <p:spPr>
            <a:xfrm>
              <a:off x="10059951" y="1241050"/>
              <a:ext cx="313225" cy="329014"/>
            </a:xfrm>
            <a:custGeom>
              <a:avLst/>
              <a:gdLst>
                <a:gd name="connsiteX0" fmla="*/ 7267 w 133752"/>
                <a:gd name="connsiteY0" fmla="*/ 2797 h 140494"/>
                <a:gd name="connsiteX1" fmla="*/ 8356 w 133752"/>
                <a:gd name="connsiteY1" fmla="*/ 5963 h 140494"/>
                <a:gd name="connsiteX2" fmla="*/ 15877 w 133752"/>
                <a:gd name="connsiteY2" fmla="*/ 11791 h 140494"/>
                <a:gd name="connsiteX3" fmla="*/ 2185 w 133752"/>
                <a:gd name="connsiteY3" fmla="*/ 8907 h 140494"/>
                <a:gd name="connsiteX4" fmla="*/ 1822 w 133752"/>
                <a:gd name="connsiteY4" fmla="*/ 10117 h 140494"/>
                <a:gd name="connsiteX5" fmla="*/ 17349 w 133752"/>
                <a:gd name="connsiteY5" fmla="*/ 20643 h 140494"/>
                <a:gd name="connsiteX6" fmla="*/ 10130 w 133752"/>
                <a:gd name="connsiteY6" fmla="*/ 20260 h 140494"/>
                <a:gd name="connsiteX7" fmla="*/ 3819 w 133752"/>
                <a:gd name="connsiteY7" fmla="*/ 20260 h 140494"/>
                <a:gd name="connsiteX8" fmla="*/ 1943 w 133752"/>
                <a:gd name="connsiteY8" fmla="*/ 21288 h 140494"/>
                <a:gd name="connsiteX9" fmla="*/ 2972 w 133752"/>
                <a:gd name="connsiteY9" fmla="*/ 23527 h 140494"/>
                <a:gd name="connsiteX10" fmla="*/ 6601 w 133752"/>
                <a:gd name="connsiteY10" fmla="*/ 25422 h 140494"/>
                <a:gd name="connsiteX11" fmla="*/ 4807 w 133752"/>
                <a:gd name="connsiteY11" fmla="*/ 28003 h 140494"/>
                <a:gd name="connsiteX12" fmla="*/ 4081 w 133752"/>
                <a:gd name="connsiteY12" fmla="*/ 28769 h 140494"/>
                <a:gd name="connsiteX13" fmla="*/ 7307 w 133752"/>
                <a:gd name="connsiteY13" fmla="*/ 30786 h 140494"/>
                <a:gd name="connsiteX14" fmla="*/ 16220 w 133752"/>
                <a:gd name="connsiteY14" fmla="*/ 37097 h 140494"/>
                <a:gd name="connsiteX15" fmla="*/ 18398 w 133752"/>
                <a:gd name="connsiteY15" fmla="*/ 41917 h 140494"/>
                <a:gd name="connsiteX16" fmla="*/ 25475 w 133752"/>
                <a:gd name="connsiteY16" fmla="*/ 49680 h 140494"/>
                <a:gd name="connsiteX17" fmla="*/ 32210 w 133752"/>
                <a:gd name="connsiteY17" fmla="*/ 58492 h 140494"/>
                <a:gd name="connsiteX18" fmla="*/ 36001 w 133752"/>
                <a:gd name="connsiteY18" fmla="*/ 62001 h 140494"/>
                <a:gd name="connsiteX19" fmla="*/ 39107 w 133752"/>
                <a:gd name="connsiteY19" fmla="*/ 68050 h 140494"/>
                <a:gd name="connsiteX20" fmla="*/ 41365 w 133752"/>
                <a:gd name="connsiteY20" fmla="*/ 71539 h 140494"/>
                <a:gd name="connsiteX21" fmla="*/ 46487 w 133752"/>
                <a:gd name="connsiteY21" fmla="*/ 79605 h 140494"/>
                <a:gd name="connsiteX22" fmla="*/ 49330 w 133752"/>
                <a:gd name="connsiteY22" fmla="*/ 85110 h 140494"/>
                <a:gd name="connsiteX23" fmla="*/ 57235 w 133752"/>
                <a:gd name="connsiteY23" fmla="*/ 93659 h 140494"/>
                <a:gd name="connsiteX24" fmla="*/ 58122 w 133752"/>
                <a:gd name="connsiteY24" fmla="*/ 95091 h 140494"/>
                <a:gd name="connsiteX25" fmla="*/ 64171 w 133752"/>
                <a:gd name="connsiteY25" fmla="*/ 95091 h 140494"/>
                <a:gd name="connsiteX26" fmla="*/ 56105 w 133752"/>
                <a:gd name="connsiteY26" fmla="*/ 100132 h 140494"/>
                <a:gd name="connsiteX27" fmla="*/ 51024 w 133752"/>
                <a:gd name="connsiteY27" fmla="*/ 99668 h 140494"/>
                <a:gd name="connsiteX28" fmla="*/ 42635 w 133752"/>
                <a:gd name="connsiteY28" fmla="*/ 104286 h 140494"/>
                <a:gd name="connsiteX29" fmla="*/ 38401 w 133752"/>
                <a:gd name="connsiteY29" fmla="*/ 115901 h 140494"/>
                <a:gd name="connsiteX30" fmla="*/ 36788 w 133752"/>
                <a:gd name="connsiteY30" fmla="*/ 128988 h 140494"/>
                <a:gd name="connsiteX31" fmla="*/ 37151 w 133752"/>
                <a:gd name="connsiteY31" fmla="*/ 135037 h 140494"/>
                <a:gd name="connsiteX32" fmla="*/ 39631 w 133752"/>
                <a:gd name="connsiteY32" fmla="*/ 141087 h 140494"/>
                <a:gd name="connsiteX33" fmla="*/ 44289 w 133752"/>
                <a:gd name="connsiteY33" fmla="*/ 142014 h 140494"/>
                <a:gd name="connsiteX34" fmla="*/ 55944 w 133752"/>
                <a:gd name="connsiteY34" fmla="*/ 130097 h 140494"/>
                <a:gd name="connsiteX35" fmla="*/ 63829 w 133752"/>
                <a:gd name="connsiteY35" fmla="*/ 119127 h 140494"/>
                <a:gd name="connsiteX36" fmla="*/ 68184 w 133752"/>
                <a:gd name="connsiteY36" fmla="*/ 117998 h 140494"/>
                <a:gd name="connsiteX37" fmla="*/ 71894 w 133752"/>
                <a:gd name="connsiteY37" fmla="*/ 117998 h 140494"/>
                <a:gd name="connsiteX38" fmla="*/ 79678 w 133752"/>
                <a:gd name="connsiteY38" fmla="*/ 116123 h 140494"/>
                <a:gd name="connsiteX39" fmla="*/ 73951 w 133752"/>
                <a:gd name="connsiteY39" fmla="*/ 122172 h 140494"/>
                <a:gd name="connsiteX40" fmla="*/ 76431 w 133752"/>
                <a:gd name="connsiteY40" fmla="*/ 124995 h 140494"/>
                <a:gd name="connsiteX41" fmla="*/ 83993 w 133752"/>
                <a:gd name="connsiteY41" fmla="*/ 120136 h 140494"/>
                <a:gd name="connsiteX42" fmla="*/ 83348 w 133752"/>
                <a:gd name="connsiteY42" fmla="*/ 115155 h 140494"/>
                <a:gd name="connsiteX43" fmla="*/ 80706 w 133752"/>
                <a:gd name="connsiteY43" fmla="*/ 113905 h 140494"/>
                <a:gd name="connsiteX44" fmla="*/ 94257 w 133752"/>
                <a:gd name="connsiteY44" fmla="*/ 103822 h 140494"/>
                <a:gd name="connsiteX45" fmla="*/ 107848 w 133752"/>
                <a:gd name="connsiteY45" fmla="*/ 90473 h 140494"/>
                <a:gd name="connsiteX46" fmla="*/ 113534 w 133752"/>
                <a:gd name="connsiteY46" fmla="*/ 79564 h 140494"/>
                <a:gd name="connsiteX47" fmla="*/ 123899 w 133752"/>
                <a:gd name="connsiteY47" fmla="*/ 66114 h 140494"/>
                <a:gd name="connsiteX48" fmla="*/ 135574 w 133752"/>
                <a:gd name="connsiteY48" fmla="*/ 62666 h 140494"/>
                <a:gd name="connsiteX49" fmla="*/ 133114 w 133752"/>
                <a:gd name="connsiteY49" fmla="*/ 60367 h 140494"/>
                <a:gd name="connsiteX50" fmla="*/ 127952 w 133752"/>
                <a:gd name="connsiteY50" fmla="*/ 55951 h 140494"/>
                <a:gd name="connsiteX51" fmla="*/ 117567 w 133752"/>
                <a:gd name="connsiteY51" fmla="*/ 54802 h 140494"/>
                <a:gd name="connsiteX52" fmla="*/ 107041 w 133752"/>
                <a:gd name="connsiteY52" fmla="*/ 61678 h 140494"/>
                <a:gd name="connsiteX53" fmla="*/ 98068 w 133752"/>
                <a:gd name="connsiteY53" fmla="*/ 67062 h 140494"/>
                <a:gd name="connsiteX54" fmla="*/ 92896 w 133752"/>
                <a:gd name="connsiteY54" fmla="*/ 66024 h 140494"/>
                <a:gd name="connsiteX55" fmla="*/ 92765 w 133752"/>
                <a:gd name="connsiteY55" fmla="*/ 65812 h 140494"/>
                <a:gd name="connsiteX56" fmla="*/ 85687 w 133752"/>
                <a:gd name="connsiteY56" fmla="*/ 54701 h 140494"/>
                <a:gd name="connsiteX57" fmla="*/ 70059 w 133752"/>
                <a:gd name="connsiteY57" fmla="*/ 34395 h 140494"/>
                <a:gd name="connsiteX58" fmla="*/ 53928 w 133752"/>
                <a:gd name="connsiteY58" fmla="*/ 24595 h 140494"/>
                <a:gd name="connsiteX59" fmla="*/ 9727 w 133752"/>
                <a:gd name="connsiteY59" fmla="*/ 3019 h 140494"/>
                <a:gd name="connsiteX60" fmla="*/ 9021 w 133752"/>
                <a:gd name="connsiteY60" fmla="*/ 2515 h 14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33752" h="140494">
                  <a:moveTo>
                    <a:pt x="7267" y="2797"/>
                  </a:moveTo>
                  <a:cubicBezTo>
                    <a:pt x="7609" y="3866"/>
                    <a:pt x="7630" y="5318"/>
                    <a:pt x="8356" y="5963"/>
                  </a:cubicBezTo>
                  <a:cubicBezTo>
                    <a:pt x="10634" y="7980"/>
                    <a:pt x="13195" y="9734"/>
                    <a:pt x="15877" y="11791"/>
                  </a:cubicBezTo>
                  <a:lnTo>
                    <a:pt x="2185" y="8907"/>
                  </a:lnTo>
                  <a:lnTo>
                    <a:pt x="1822" y="10117"/>
                  </a:lnTo>
                  <a:cubicBezTo>
                    <a:pt x="5190" y="16167"/>
                    <a:pt x="11905" y="17013"/>
                    <a:pt x="17349" y="20643"/>
                  </a:cubicBezTo>
                  <a:cubicBezTo>
                    <a:pt x="14929" y="20522"/>
                    <a:pt x="12530" y="20341"/>
                    <a:pt x="10130" y="20260"/>
                  </a:cubicBezTo>
                  <a:cubicBezTo>
                    <a:pt x="7730" y="20179"/>
                    <a:pt x="5916" y="20159"/>
                    <a:pt x="3819" y="20260"/>
                  </a:cubicBezTo>
                  <a:cubicBezTo>
                    <a:pt x="3133" y="20260"/>
                    <a:pt x="1943" y="20925"/>
                    <a:pt x="1943" y="21288"/>
                  </a:cubicBezTo>
                  <a:cubicBezTo>
                    <a:pt x="1961" y="22145"/>
                    <a:pt x="2332" y="22956"/>
                    <a:pt x="2972" y="23527"/>
                  </a:cubicBezTo>
                  <a:cubicBezTo>
                    <a:pt x="4125" y="24261"/>
                    <a:pt x="5341" y="24894"/>
                    <a:pt x="6601" y="25422"/>
                  </a:cubicBezTo>
                  <a:cubicBezTo>
                    <a:pt x="5996" y="26289"/>
                    <a:pt x="5412" y="27156"/>
                    <a:pt x="4807" y="28003"/>
                  </a:cubicBezTo>
                  <a:lnTo>
                    <a:pt x="4081" y="28769"/>
                  </a:lnTo>
                  <a:cubicBezTo>
                    <a:pt x="5038" y="29614"/>
                    <a:pt x="6127" y="30296"/>
                    <a:pt x="7307" y="30786"/>
                  </a:cubicBezTo>
                  <a:cubicBezTo>
                    <a:pt x="11118" y="31593"/>
                    <a:pt x="13619" y="34214"/>
                    <a:pt x="16220" y="37097"/>
                  </a:cubicBezTo>
                  <a:cubicBezTo>
                    <a:pt x="14566" y="39437"/>
                    <a:pt x="16926" y="40425"/>
                    <a:pt x="18398" y="41917"/>
                  </a:cubicBezTo>
                  <a:cubicBezTo>
                    <a:pt x="20837" y="44417"/>
                    <a:pt x="23177" y="47039"/>
                    <a:pt x="25475" y="49680"/>
                  </a:cubicBezTo>
                  <a:cubicBezTo>
                    <a:pt x="27774" y="52322"/>
                    <a:pt x="30859" y="54762"/>
                    <a:pt x="32210" y="58492"/>
                  </a:cubicBezTo>
                  <a:cubicBezTo>
                    <a:pt x="32714" y="59904"/>
                    <a:pt x="34630" y="60791"/>
                    <a:pt x="36001" y="62001"/>
                  </a:cubicBezTo>
                  <a:cubicBezTo>
                    <a:pt x="34771" y="65066"/>
                    <a:pt x="37372" y="66336"/>
                    <a:pt x="39107" y="68050"/>
                  </a:cubicBezTo>
                  <a:cubicBezTo>
                    <a:pt x="40123" y="69018"/>
                    <a:pt x="40897" y="70214"/>
                    <a:pt x="41365" y="71539"/>
                  </a:cubicBezTo>
                  <a:cubicBezTo>
                    <a:pt x="42480" y="74559"/>
                    <a:pt x="44226" y="77310"/>
                    <a:pt x="46487" y="79605"/>
                  </a:cubicBezTo>
                  <a:cubicBezTo>
                    <a:pt x="47691" y="81296"/>
                    <a:pt x="48649" y="83149"/>
                    <a:pt x="49330" y="85110"/>
                  </a:cubicBezTo>
                  <a:cubicBezTo>
                    <a:pt x="51347" y="89768"/>
                    <a:pt x="52476" y="90998"/>
                    <a:pt x="57235" y="93659"/>
                  </a:cubicBezTo>
                  <a:cubicBezTo>
                    <a:pt x="57658" y="93881"/>
                    <a:pt x="57759" y="94668"/>
                    <a:pt x="58122" y="95091"/>
                  </a:cubicBezTo>
                  <a:cubicBezTo>
                    <a:pt x="60138" y="97410"/>
                    <a:pt x="62155" y="95555"/>
                    <a:pt x="64171" y="95091"/>
                  </a:cubicBezTo>
                  <a:cubicBezTo>
                    <a:pt x="61994" y="97571"/>
                    <a:pt x="60360" y="100798"/>
                    <a:pt x="56105" y="100132"/>
                  </a:cubicBezTo>
                  <a:cubicBezTo>
                    <a:pt x="54432" y="99870"/>
                    <a:pt x="52698" y="99951"/>
                    <a:pt x="51024" y="99668"/>
                  </a:cubicBezTo>
                  <a:cubicBezTo>
                    <a:pt x="46326" y="98882"/>
                    <a:pt x="44349" y="99890"/>
                    <a:pt x="42635" y="104286"/>
                  </a:cubicBezTo>
                  <a:cubicBezTo>
                    <a:pt x="40942" y="108049"/>
                    <a:pt x="39526" y="111931"/>
                    <a:pt x="38401" y="115901"/>
                  </a:cubicBezTo>
                  <a:cubicBezTo>
                    <a:pt x="37538" y="120216"/>
                    <a:pt x="36997" y="124592"/>
                    <a:pt x="36788" y="128988"/>
                  </a:cubicBezTo>
                  <a:cubicBezTo>
                    <a:pt x="36594" y="131010"/>
                    <a:pt x="36717" y="133051"/>
                    <a:pt x="37151" y="135037"/>
                  </a:cubicBezTo>
                  <a:cubicBezTo>
                    <a:pt x="37697" y="137157"/>
                    <a:pt x="38532" y="139193"/>
                    <a:pt x="39631" y="141087"/>
                  </a:cubicBezTo>
                  <a:cubicBezTo>
                    <a:pt x="40680" y="142881"/>
                    <a:pt x="42414" y="143869"/>
                    <a:pt x="44289" y="142014"/>
                  </a:cubicBezTo>
                  <a:cubicBezTo>
                    <a:pt x="48322" y="138102"/>
                    <a:pt x="52355" y="134291"/>
                    <a:pt x="55944" y="130097"/>
                  </a:cubicBezTo>
                  <a:cubicBezTo>
                    <a:pt x="58868" y="126689"/>
                    <a:pt x="61167" y="122777"/>
                    <a:pt x="63829" y="119127"/>
                  </a:cubicBezTo>
                  <a:cubicBezTo>
                    <a:pt x="64897" y="117655"/>
                    <a:pt x="65986" y="116324"/>
                    <a:pt x="68184" y="117998"/>
                  </a:cubicBezTo>
                  <a:cubicBezTo>
                    <a:pt x="68950" y="118603"/>
                    <a:pt x="70664" y="118180"/>
                    <a:pt x="71894" y="117998"/>
                  </a:cubicBezTo>
                  <a:cubicBezTo>
                    <a:pt x="74193" y="117554"/>
                    <a:pt x="76452" y="116909"/>
                    <a:pt x="79678" y="116123"/>
                  </a:cubicBezTo>
                  <a:lnTo>
                    <a:pt x="73951" y="122172"/>
                  </a:lnTo>
                  <a:lnTo>
                    <a:pt x="76431" y="124995"/>
                  </a:lnTo>
                  <a:cubicBezTo>
                    <a:pt x="79107" y="123630"/>
                    <a:pt x="81640" y="122001"/>
                    <a:pt x="83993" y="120136"/>
                  </a:cubicBezTo>
                  <a:cubicBezTo>
                    <a:pt x="84719" y="119450"/>
                    <a:pt x="83832" y="116808"/>
                    <a:pt x="83348" y="115155"/>
                  </a:cubicBezTo>
                  <a:cubicBezTo>
                    <a:pt x="83207" y="114651"/>
                    <a:pt x="81977" y="114469"/>
                    <a:pt x="80706" y="113905"/>
                  </a:cubicBezTo>
                  <a:cubicBezTo>
                    <a:pt x="85969" y="109973"/>
                    <a:pt x="89901" y="106585"/>
                    <a:pt x="94257" y="103822"/>
                  </a:cubicBezTo>
                  <a:cubicBezTo>
                    <a:pt x="99782" y="100513"/>
                    <a:pt x="104440" y="95938"/>
                    <a:pt x="107848" y="90473"/>
                  </a:cubicBezTo>
                  <a:cubicBezTo>
                    <a:pt x="110020" y="86989"/>
                    <a:pt x="111921" y="83341"/>
                    <a:pt x="113534" y="79564"/>
                  </a:cubicBezTo>
                  <a:cubicBezTo>
                    <a:pt x="116001" y="74400"/>
                    <a:pt x="119533" y="69817"/>
                    <a:pt x="123899" y="66114"/>
                  </a:cubicBezTo>
                  <a:cubicBezTo>
                    <a:pt x="127125" y="63070"/>
                    <a:pt x="131078" y="62586"/>
                    <a:pt x="135574" y="62666"/>
                  </a:cubicBezTo>
                  <a:cubicBezTo>
                    <a:pt x="134768" y="61900"/>
                    <a:pt x="133961" y="61093"/>
                    <a:pt x="133114" y="60367"/>
                  </a:cubicBezTo>
                  <a:cubicBezTo>
                    <a:pt x="131420" y="58875"/>
                    <a:pt x="129666" y="57444"/>
                    <a:pt x="127952" y="55951"/>
                  </a:cubicBezTo>
                  <a:cubicBezTo>
                    <a:pt x="125121" y="53324"/>
                    <a:pt x="120905" y="52856"/>
                    <a:pt x="117567" y="54802"/>
                  </a:cubicBezTo>
                  <a:cubicBezTo>
                    <a:pt x="113877" y="56819"/>
                    <a:pt x="110570" y="59420"/>
                    <a:pt x="107041" y="61678"/>
                  </a:cubicBezTo>
                  <a:cubicBezTo>
                    <a:pt x="104097" y="63547"/>
                    <a:pt x="101107" y="65342"/>
                    <a:pt x="98068" y="67062"/>
                  </a:cubicBezTo>
                  <a:cubicBezTo>
                    <a:pt x="96352" y="68203"/>
                    <a:pt x="94037" y="67740"/>
                    <a:pt x="92896" y="66024"/>
                  </a:cubicBezTo>
                  <a:cubicBezTo>
                    <a:pt x="92850" y="65955"/>
                    <a:pt x="92805" y="65885"/>
                    <a:pt x="92765" y="65812"/>
                  </a:cubicBezTo>
                  <a:cubicBezTo>
                    <a:pt x="90145" y="62279"/>
                    <a:pt x="87782" y="58567"/>
                    <a:pt x="85687" y="54701"/>
                  </a:cubicBezTo>
                  <a:cubicBezTo>
                    <a:pt x="82112" y="46819"/>
                    <a:pt x="76764" y="39868"/>
                    <a:pt x="70059" y="34395"/>
                  </a:cubicBezTo>
                  <a:cubicBezTo>
                    <a:pt x="65139" y="30564"/>
                    <a:pt x="59312" y="27902"/>
                    <a:pt x="53928" y="24595"/>
                  </a:cubicBezTo>
                  <a:cubicBezTo>
                    <a:pt x="39982" y="15890"/>
                    <a:pt x="25169" y="8659"/>
                    <a:pt x="9727" y="3019"/>
                  </a:cubicBezTo>
                  <a:cubicBezTo>
                    <a:pt x="9465" y="3019"/>
                    <a:pt x="9263" y="2676"/>
                    <a:pt x="9021" y="2515"/>
                  </a:cubicBezTo>
                  <a:close/>
                </a:path>
              </a:pathLst>
            </a:custGeom>
            <a:grpFill/>
            <a:ln w="2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思源黑体 CN Regular" panose="020B0500000000000000" pitchFamily="34" charset="-122"/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9790124" y="1717806"/>
              <a:ext cx="74562" cy="80182"/>
            </a:xfrm>
            <a:custGeom>
              <a:avLst/>
              <a:gdLst>
                <a:gd name="connsiteX0" fmla="*/ 12368 w 31839"/>
                <a:gd name="connsiteY0" fmla="*/ 36755 h 34239"/>
                <a:gd name="connsiteX1" fmla="*/ 15675 w 31839"/>
                <a:gd name="connsiteY1" fmla="*/ 32601 h 34239"/>
                <a:gd name="connsiteX2" fmla="*/ 19870 w 31839"/>
                <a:gd name="connsiteY2" fmla="*/ 31693 h 34239"/>
                <a:gd name="connsiteX3" fmla="*/ 21886 w 31839"/>
                <a:gd name="connsiteY3" fmla="*/ 30322 h 34239"/>
                <a:gd name="connsiteX4" fmla="*/ 22410 w 31839"/>
                <a:gd name="connsiteY4" fmla="*/ 28648 h 34239"/>
                <a:gd name="connsiteX5" fmla="*/ 30093 w 31839"/>
                <a:gd name="connsiteY5" fmla="*/ 19675 h 34239"/>
                <a:gd name="connsiteX6" fmla="*/ 33662 w 31839"/>
                <a:gd name="connsiteY6" fmla="*/ 16792 h 34239"/>
                <a:gd name="connsiteX7" fmla="*/ 28258 w 31839"/>
                <a:gd name="connsiteY7" fmla="*/ 16328 h 34239"/>
                <a:gd name="connsiteX8" fmla="*/ 22047 w 31839"/>
                <a:gd name="connsiteY8" fmla="*/ 15057 h 34239"/>
                <a:gd name="connsiteX9" fmla="*/ 16300 w 31839"/>
                <a:gd name="connsiteY9" fmla="*/ 9190 h 34239"/>
                <a:gd name="connsiteX10" fmla="*/ 4202 w 31839"/>
                <a:gd name="connsiteY10" fmla="*/ 2515 h 34239"/>
                <a:gd name="connsiteX11" fmla="*/ 2427 w 31839"/>
                <a:gd name="connsiteY11" fmla="*/ 4975 h 34239"/>
                <a:gd name="connsiteX12" fmla="*/ 4887 w 31839"/>
                <a:gd name="connsiteY12" fmla="*/ 6750 h 34239"/>
                <a:gd name="connsiteX13" fmla="*/ 1822 w 31839"/>
                <a:gd name="connsiteY13" fmla="*/ 7133 h 34239"/>
                <a:gd name="connsiteX14" fmla="*/ 9465 w 31839"/>
                <a:gd name="connsiteY14" fmla="*/ 16368 h 34239"/>
                <a:gd name="connsiteX15" fmla="*/ 15877 w 31839"/>
                <a:gd name="connsiteY15" fmla="*/ 25967 h 34239"/>
                <a:gd name="connsiteX16" fmla="*/ 11078 w 31839"/>
                <a:gd name="connsiteY16" fmla="*/ 29455 h 34239"/>
                <a:gd name="connsiteX17" fmla="*/ 11078 w 31839"/>
                <a:gd name="connsiteY17" fmla="*/ 36755 h 3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839" h="34239">
                  <a:moveTo>
                    <a:pt x="12368" y="36755"/>
                  </a:moveTo>
                  <a:cubicBezTo>
                    <a:pt x="13477" y="35363"/>
                    <a:pt x="14566" y="33972"/>
                    <a:pt x="15675" y="32601"/>
                  </a:cubicBezTo>
                  <a:cubicBezTo>
                    <a:pt x="16784" y="31230"/>
                    <a:pt x="17813" y="29092"/>
                    <a:pt x="19870" y="31693"/>
                  </a:cubicBezTo>
                  <a:cubicBezTo>
                    <a:pt x="20604" y="31334"/>
                    <a:pt x="21283" y="30873"/>
                    <a:pt x="21886" y="30322"/>
                  </a:cubicBezTo>
                  <a:cubicBezTo>
                    <a:pt x="22249" y="29919"/>
                    <a:pt x="22047" y="28850"/>
                    <a:pt x="22410" y="28648"/>
                  </a:cubicBezTo>
                  <a:cubicBezTo>
                    <a:pt x="26121" y="26632"/>
                    <a:pt x="28056" y="23164"/>
                    <a:pt x="30093" y="19675"/>
                  </a:cubicBezTo>
                  <a:cubicBezTo>
                    <a:pt x="30799" y="18465"/>
                    <a:pt x="32392" y="17780"/>
                    <a:pt x="33662" y="16792"/>
                  </a:cubicBezTo>
                  <a:cubicBezTo>
                    <a:pt x="32190" y="14614"/>
                    <a:pt x="30416" y="14775"/>
                    <a:pt x="28258" y="16328"/>
                  </a:cubicBezTo>
                  <a:cubicBezTo>
                    <a:pt x="24407" y="19171"/>
                    <a:pt x="24548" y="18969"/>
                    <a:pt x="22047" y="15057"/>
                  </a:cubicBezTo>
                  <a:cubicBezTo>
                    <a:pt x="20555" y="12728"/>
                    <a:pt x="18598" y="10730"/>
                    <a:pt x="16300" y="9190"/>
                  </a:cubicBezTo>
                  <a:cubicBezTo>
                    <a:pt x="12388" y="6629"/>
                    <a:pt x="8235" y="4612"/>
                    <a:pt x="4202" y="2515"/>
                  </a:cubicBezTo>
                  <a:lnTo>
                    <a:pt x="2427" y="4975"/>
                  </a:lnTo>
                  <a:lnTo>
                    <a:pt x="4887" y="6750"/>
                  </a:lnTo>
                  <a:lnTo>
                    <a:pt x="1822" y="7133"/>
                  </a:lnTo>
                  <a:cubicBezTo>
                    <a:pt x="4524" y="10359"/>
                    <a:pt x="7126" y="13182"/>
                    <a:pt x="9465" y="16368"/>
                  </a:cubicBezTo>
                  <a:cubicBezTo>
                    <a:pt x="11804" y="19554"/>
                    <a:pt x="13719" y="22700"/>
                    <a:pt x="15877" y="25967"/>
                  </a:cubicBezTo>
                  <a:cubicBezTo>
                    <a:pt x="13861" y="25967"/>
                    <a:pt x="11138" y="25967"/>
                    <a:pt x="11078" y="29455"/>
                  </a:cubicBezTo>
                  <a:cubicBezTo>
                    <a:pt x="11078" y="31895"/>
                    <a:pt x="11078" y="34315"/>
                    <a:pt x="11078" y="36755"/>
                  </a:cubicBezTo>
                  <a:close/>
                </a:path>
              </a:pathLst>
            </a:custGeom>
            <a:grpFill/>
            <a:ln w="2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思源黑体 CN Regular" panose="020B0500000000000000" pitchFamily="34" charset="-122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10394787" y="1586764"/>
              <a:ext cx="181256" cy="136361"/>
            </a:xfrm>
            <a:custGeom>
              <a:avLst/>
              <a:gdLst>
                <a:gd name="connsiteX0" fmla="*/ 18325 w 77399"/>
                <a:gd name="connsiteY0" fmla="*/ 41332 h 58228"/>
                <a:gd name="connsiteX1" fmla="*/ 16187 w 77399"/>
                <a:gd name="connsiteY1" fmla="*/ 41574 h 58228"/>
                <a:gd name="connsiteX2" fmla="*/ 5097 w 77399"/>
                <a:gd name="connsiteY2" fmla="*/ 41009 h 58228"/>
                <a:gd name="connsiteX3" fmla="*/ 1850 w 77399"/>
                <a:gd name="connsiteY3" fmla="*/ 44679 h 58228"/>
                <a:gd name="connsiteX4" fmla="*/ 6851 w 77399"/>
                <a:gd name="connsiteY4" fmla="*/ 55609 h 58228"/>
                <a:gd name="connsiteX5" fmla="*/ 24818 w 77399"/>
                <a:gd name="connsiteY5" fmla="*/ 60730 h 58228"/>
                <a:gd name="connsiteX6" fmla="*/ 27016 w 77399"/>
                <a:gd name="connsiteY6" fmla="*/ 57988 h 58228"/>
                <a:gd name="connsiteX7" fmla="*/ 26491 w 77399"/>
                <a:gd name="connsiteY7" fmla="*/ 52604 h 58228"/>
                <a:gd name="connsiteX8" fmla="*/ 29718 w 77399"/>
                <a:gd name="connsiteY8" fmla="*/ 50245 h 58228"/>
                <a:gd name="connsiteX9" fmla="*/ 45708 w 77399"/>
                <a:gd name="connsiteY9" fmla="*/ 52765 h 58228"/>
                <a:gd name="connsiteX10" fmla="*/ 59158 w 77399"/>
                <a:gd name="connsiteY10" fmla="*/ 49842 h 58228"/>
                <a:gd name="connsiteX11" fmla="*/ 68656 w 77399"/>
                <a:gd name="connsiteY11" fmla="*/ 47825 h 58228"/>
                <a:gd name="connsiteX12" fmla="*/ 79222 w 77399"/>
                <a:gd name="connsiteY12" fmla="*/ 40021 h 58228"/>
                <a:gd name="connsiteX13" fmla="*/ 73858 w 77399"/>
                <a:gd name="connsiteY13" fmla="*/ 41413 h 58228"/>
                <a:gd name="connsiteX14" fmla="*/ 70652 w 77399"/>
                <a:gd name="connsiteY14" fmla="*/ 43590 h 58228"/>
                <a:gd name="connsiteX15" fmla="*/ 58775 w 77399"/>
                <a:gd name="connsiteY15" fmla="*/ 44921 h 58228"/>
                <a:gd name="connsiteX16" fmla="*/ 59118 w 77399"/>
                <a:gd name="connsiteY16" fmla="*/ 43429 h 58228"/>
                <a:gd name="connsiteX17" fmla="*/ 57525 w 77399"/>
                <a:gd name="connsiteY17" fmla="*/ 43429 h 58228"/>
                <a:gd name="connsiteX18" fmla="*/ 42522 w 77399"/>
                <a:gd name="connsiteY18" fmla="*/ 39053 h 58228"/>
                <a:gd name="connsiteX19" fmla="*/ 41978 w 77399"/>
                <a:gd name="connsiteY19" fmla="*/ 35363 h 58228"/>
                <a:gd name="connsiteX20" fmla="*/ 43208 w 77399"/>
                <a:gd name="connsiteY20" fmla="*/ 30604 h 58228"/>
                <a:gd name="connsiteX21" fmla="*/ 37521 w 77399"/>
                <a:gd name="connsiteY21" fmla="*/ 29415 h 58228"/>
                <a:gd name="connsiteX22" fmla="*/ 29455 w 77399"/>
                <a:gd name="connsiteY22" fmla="*/ 29636 h 58228"/>
                <a:gd name="connsiteX23" fmla="*/ 12578 w 77399"/>
                <a:gd name="connsiteY23" fmla="*/ 13323 h 58228"/>
                <a:gd name="connsiteX24" fmla="*/ 9734 w 77399"/>
                <a:gd name="connsiteY24" fmla="*/ 7758 h 58228"/>
                <a:gd name="connsiteX25" fmla="*/ 8625 w 77399"/>
                <a:gd name="connsiteY25" fmla="*/ 7012 h 58228"/>
                <a:gd name="connsiteX26" fmla="*/ 7940 w 77399"/>
                <a:gd name="connsiteY26" fmla="*/ 7778 h 58228"/>
                <a:gd name="connsiteX27" fmla="*/ 5641 w 77399"/>
                <a:gd name="connsiteY27" fmla="*/ 2515 h 58228"/>
                <a:gd name="connsiteX28" fmla="*/ 4774 w 77399"/>
                <a:gd name="connsiteY28" fmla="*/ 2515 h 58228"/>
                <a:gd name="connsiteX29" fmla="*/ 5097 w 77399"/>
                <a:gd name="connsiteY29" fmla="*/ 7496 h 58228"/>
                <a:gd name="connsiteX30" fmla="*/ 3725 w 77399"/>
                <a:gd name="connsiteY30" fmla="*/ 5479 h 58228"/>
                <a:gd name="connsiteX31" fmla="*/ 3221 w 77399"/>
                <a:gd name="connsiteY31" fmla="*/ 5701 h 58228"/>
                <a:gd name="connsiteX32" fmla="*/ 4391 w 77399"/>
                <a:gd name="connsiteY32" fmla="*/ 9734 h 58228"/>
                <a:gd name="connsiteX33" fmla="*/ 2798 w 77399"/>
                <a:gd name="connsiteY33" fmla="*/ 8665 h 58228"/>
                <a:gd name="connsiteX34" fmla="*/ 2798 w 77399"/>
                <a:gd name="connsiteY34" fmla="*/ 10359 h 58228"/>
                <a:gd name="connsiteX35" fmla="*/ 3604 w 77399"/>
                <a:gd name="connsiteY35" fmla="*/ 16671 h 58228"/>
                <a:gd name="connsiteX36" fmla="*/ 4996 w 77399"/>
                <a:gd name="connsiteY36" fmla="*/ 18788 h 58228"/>
                <a:gd name="connsiteX37" fmla="*/ 4532 w 77399"/>
                <a:gd name="connsiteY37" fmla="*/ 22176 h 58228"/>
                <a:gd name="connsiteX38" fmla="*/ 5903 w 77399"/>
                <a:gd name="connsiteY38" fmla="*/ 27297 h 58228"/>
                <a:gd name="connsiteX39" fmla="*/ 10501 w 77399"/>
                <a:gd name="connsiteY39" fmla="*/ 33932 h 58228"/>
                <a:gd name="connsiteX40" fmla="*/ 12517 w 77399"/>
                <a:gd name="connsiteY40" fmla="*/ 36210 h 58228"/>
                <a:gd name="connsiteX41" fmla="*/ 18325 w 77399"/>
                <a:gd name="connsiteY41" fmla="*/ 41332 h 58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7399" h="58228">
                  <a:moveTo>
                    <a:pt x="18325" y="41332"/>
                  </a:moveTo>
                  <a:cubicBezTo>
                    <a:pt x="17621" y="41475"/>
                    <a:pt x="16905" y="41556"/>
                    <a:pt x="16187" y="41574"/>
                  </a:cubicBezTo>
                  <a:cubicBezTo>
                    <a:pt x="12477" y="41433"/>
                    <a:pt x="8766" y="41332"/>
                    <a:pt x="5097" y="41009"/>
                  </a:cubicBezTo>
                  <a:cubicBezTo>
                    <a:pt x="2233" y="40788"/>
                    <a:pt x="1991" y="42885"/>
                    <a:pt x="1850" y="44679"/>
                  </a:cubicBezTo>
                  <a:cubicBezTo>
                    <a:pt x="1568" y="48932"/>
                    <a:pt x="3449" y="53042"/>
                    <a:pt x="6851" y="55609"/>
                  </a:cubicBezTo>
                  <a:cubicBezTo>
                    <a:pt x="12073" y="60206"/>
                    <a:pt x="18526" y="60186"/>
                    <a:pt x="24818" y="60730"/>
                  </a:cubicBezTo>
                  <a:cubicBezTo>
                    <a:pt x="26370" y="60872"/>
                    <a:pt x="27318" y="59843"/>
                    <a:pt x="27016" y="57988"/>
                  </a:cubicBezTo>
                  <a:cubicBezTo>
                    <a:pt x="26749" y="56203"/>
                    <a:pt x="26576" y="54407"/>
                    <a:pt x="26491" y="52604"/>
                  </a:cubicBezTo>
                  <a:cubicBezTo>
                    <a:pt x="26330" y="50144"/>
                    <a:pt x="27298" y="49398"/>
                    <a:pt x="29718" y="50245"/>
                  </a:cubicBezTo>
                  <a:cubicBezTo>
                    <a:pt x="34880" y="52080"/>
                    <a:pt x="40062" y="53895"/>
                    <a:pt x="45708" y="52765"/>
                  </a:cubicBezTo>
                  <a:cubicBezTo>
                    <a:pt x="50225" y="51858"/>
                    <a:pt x="55206" y="51858"/>
                    <a:pt x="59158" y="49842"/>
                  </a:cubicBezTo>
                  <a:cubicBezTo>
                    <a:pt x="62120" y="48432"/>
                    <a:pt x="65375" y="47740"/>
                    <a:pt x="68656" y="47825"/>
                  </a:cubicBezTo>
                  <a:cubicBezTo>
                    <a:pt x="73878" y="47644"/>
                    <a:pt x="77084" y="44659"/>
                    <a:pt x="79222" y="40021"/>
                  </a:cubicBezTo>
                  <a:cubicBezTo>
                    <a:pt x="76822" y="38448"/>
                    <a:pt x="75532" y="40828"/>
                    <a:pt x="73858" y="41413"/>
                  </a:cubicBezTo>
                  <a:cubicBezTo>
                    <a:pt x="72656" y="41921"/>
                    <a:pt x="71567" y="42661"/>
                    <a:pt x="70652" y="43590"/>
                  </a:cubicBezTo>
                  <a:cubicBezTo>
                    <a:pt x="67103" y="46897"/>
                    <a:pt x="63151" y="46837"/>
                    <a:pt x="58775" y="44921"/>
                  </a:cubicBezTo>
                  <a:cubicBezTo>
                    <a:pt x="58775" y="44578"/>
                    <a:pt x="58956" y="44074"/>
                    <a:pt x="59118" y="43429"/>
                  </a:cubicBezTo>
                  <a:cubicBezTo>
                    <a:pt x="58493" y="43429"/>
                    <a:pt x="58009" y="43429"/>
                    <a:pt x="57525" y="43429"/>
                  </a:cubicBezTo>
                  <a:cubicBezTo>
                    <a:pt x="52163" y="43804"/>
                    <a:pt x="46841" y="42252"/>
                    <a:pt x="42522" y="39053"/>
                  </a:cubicBezTo>
                  <a:cubicBezTo>
                    <a:pt x="41252" y="38146"/>
                    <a:pt x="39457" y="37319"/>
                    <a:pt x="41978" y="35363"/>
                  </a:cubicBezTo>
                  <a:cubicBezTo>
                    <a:pt x="43026" y="34557"/>
                    <a:pt x="43268" y="32218"/>
                    <a:pt x="43208" y="30604"/>
                  </a:cubicBezTo>
                  <a:cubicBezTo>
                    <a:pt x="43067" y="28164"/>
                    <a:pt x="39518" y="27277"/>
                    <a:pt x="37521" y="29415"/>
                  </a:cubicBezTo>
                  <a:cubicBezTo>
                    <a:pt x="34255" y="32863"/>
                    <a:pt x="32198" y="32036"/>
                    <a:pt x="29455" y="29636"/>
                  </a:cubicBezTo>
                  <a:cubicBezTo>
                    <a:pt x="23547" y="24515"/>
                    <a:pt x="18022" y="18929"/>
                    <a:pt x="12578" y="13323"/>
                  </a:cubicBezTo>
                  <a:cubicBezTo>
                    <a:pt x="11400" y="11595"/>
                    <a:pt x="10444" y="9726"/>
                    <a:pt x="9734" y="7758"/>
                  </a:cubicBezTo>
                  <a:cubicBezTo>
                    <a:pt x="9553" y="7395"/>
                    <a:pt x="9008" y="7254"/>
                    <a:pt x="8625" y="7012"/>
                  </a:cubicBezTo>
                  <a:lnTo>
                    <a:pt x="7940" y="7778"/>
                  </a:lnTo>
                  <a:lnTo>
                    <a:pt x="5641" y="2515"/>
                  </a:lnTo>
                  <a:lnTo>
                    <a:pt x="4774" y="2515"/>
                  </a:lnTo>
                  <a:cubicBezTo>
                    <a:pt x="4895" y="4169"/>
                    <a:pt x="4996" y="5802"/>
                    <a:pt x="5097" y="7496"/>
                  </a:cubicBezTo>
                  <a:lnTo>
                    <a:pt x="3725" y="5479"/>
                  </a:lnTo>
                  <a:lnTo>
                    <a:pt x="3221" y="5701"/>
                  </a:lnTo>
                  <a:cubicBezTo>
                    <a:pt x="3584" y="6971"/>
                    <a:pt x="3947" y="8222"/>
                    <a:pt x="4391" y="9734"/>
                  </a:cubicBezTo>
                  <a:lnTo>
                    <a:pt x="2798" y="8665"/>
                  </a:lnTo>
                  <a:cubicBezTo>
                    <a:pt x="2798" y="9311"/>
                    <a:pt x="2596" y="9956"/>
                    <a:pt x="2798" y="10359"/>
                  </a:cubicBezTo>
                  <a:cubicBezTo>
                    <a:pt x="4242" y="12140"/>
                    <a:pt x="4552" y="14584"/>
                    <a:pt x="3604" y="16671"/>
                  </a:cubicBezTo>
                  <a:cubicBezTo>
                    <a:pt x="3362" y="17155"/>
                    <a:pt x="4794" y="18506"/>
                    <a:pt x="4996" y="18788"/>
                  </a:cubicBezTo>
                  <a:cubicBezTo>
                    <a:pt x="4703" y="19893"/>
                    <a:pt x="4546" y="21032"/>
                    <a:pt x="4532" y="22176"/>
                  </a:cubicBezTo>
                  <a:cubicBezTo>
                    <a:pt x="4703" y="23946"/>
                    <a:pt x="5167" y="25678"/>
                    <a:pt x="5903" y="27297"/>
                  </a:cubicBezTo>
                  <a:cubicBezTo>
                    <a:pt x="7288" y="29606"/>
                    <a:pt x="8825" y="31822"/>
                    <a:pt x="10501" y="33932"/>
                  </a:cubicBezTo>
                  <a:cubicBezTo>
                    <a:pt x="11085" y="34764"/>
                    <a:pt x="11763" y="35529"/>
                    <a:pt x="12517" y="36210"/>
                  </a:cubicBezTo>
                  <a:cubicBezTo>
                    <a:pt x="14493" y="38025"/>
                    <a:pt x="16449" y="39679"/>
                    <a:pt x="18325" y="41332"/>
                  </a:cubicBezTo>
                  <a:close/>
                </a:path>
              </a:pathLst>
            </a:custGeom>
            <a:grpFill/>
            <a:ln w="2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思源黑体 CN Regular" panose="020B0500000000000000" pitchFamily="34" charset="-122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9864639" y="1507725"/>
              <a:ext cx="107713" cy="113464"/>
            </a:xfrm>
            <a:custGeom>
              <a:avLst/>
              <a:gdLst>
                <a:gd name="connsiteX0" fmla="*/ 28117 w 45995"/>
                <a:gd name="connsiteY0" fmla="*/ 41852 h 48451"/>
                <a:gd name="connsiteX1" fmla="*/ 27310 w 45995"/>
                <a:gd name="connsiteY1" fmla="*/ 43869 h 48451"/>
                <a:gd name="connsiteX2" fmla="*/ 30012 w 45995"/>
                <a:gd name="connsiteY2" fmla="*/ 39836 h 48451"/>
                <a:gd name="connsiteX3" fmla="*/ 41647 w 45995"/>
                <a:gd name="connsiteY3" fmla="*/ 27072 h 48451"/>
                <a:gd name="connsiteX4" fmla="*/ 47818 w 45995"/>
                <a:gd name="connsiteY4" fmla="*/ 22938 h 48451"/>
                <a:gd name="connsiteX5" fmla="*/ 39530 w 45995"/>
                <a:gd name="connsiteY5" fmla="*/ 21668 h 48451"/>
                <a:gd name="connsiteX6" fmla="*/ 30859 w 45995"/>
                <a:gd name="connsiteY6" fmla="*/ 19651 h 48451"/>
                <a:gd name="connsiteX7" fmla="*/ 22793 w 45995"/>
                <a:gd name="connsiteY7" fmla="*/ 11384 h 48451"/>
                <a:gd name="connsiteX8" fmla="*/ 6279 w 45995"/>
                <a:gd name="connsiteY8" fmla="*/ 2894 h 48451"/>
                <a:gd name="connsiteX9" fmla="*/ 4020 w 45995"/>
                <a:gd name="connsiteY9" fmla="*/ 2592 h 48451"/>
                <a:gd name="connsiteX10" fmla="*/ 6037 w 45995"/>
                <a:gd name="connsiteY10" fmla="*/ 4931 h 48451"/>
                <a:gd name="connsiteX11" fmla="*/ 2730 w 45995"/>
                <a:gd name="connsiteY11" fmla="*/ 4245 h 48451"/>
                <a:gd name="connsiteX12" fmla="*/ 2326 w 45995"/>
                <a:gd name="connsiteY12" fmla="*/ 4911 h 48451"/>
                <a:gd name="connsiteX13" fmla="*/ 6863 w 45995"/>
                <a:gd name="connsiteY13" fmla="*/ 7935 h 48451"/>
                <a:gd name="connsiteX14" fmla="*/ 1822 w 45995"/>
                <a:gd name="connsiteY14" fmla="*/ 7935 h 48451"/>
                <a:gd name="connsiteX15" fmla="*/ 12691 w 45995"/>
                <a:gd name="connsiteY15" fmla="*/ 21123 h 48451"/>
                <a:gd name="connsiteX16" fmla="*/ 23540 w 45995"/>
                <a:gd name="connsiteY16" fmla="*/ 34896 h 48451"/>
                <a:gd name="connsiteX17" fmla="*/ 20091 w 45995"/>
                <a:gd name="connsiteY17" fmla="*/ 35460 h 48451"/>
                <a:gd name="connsiteX18" fmla="*/ 15880 w 45995"/>
                <a:gd name="connsiteY18" fmla="*/ 37493 h 48451"/>
                <a:gd name="connsiteX19" fmla="*/ 15695 w 45995"/>
                <a:gd name="connsiteY19" fmla="*/ 38525 h 48451"/>
                <a:gd name="connsiteX20" fmla="*/ 16240 w 45995"/>
                <a:gd name="connsiteY20" fmla="*/ 50967 h 48451"/>
                <a:gd name="connsiteX21" fmla="*/ 21281 w 45995"/>
                <a:gd name="connsiteY21" fmla="*/ 45401 h 48451"/>
                <a:gd name="connsiteX22" fmla="*/ 28117 w 45995"/>
                <a:gd name="connsiteY22" fmla="*/ 41852 h 4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5995" h="48451">
                  <a:moveTo>
                    <a:pt x="28117" y="41852"/>
                  </a:moveTo>
                  <a:lnTo>
                    <a:pt x="27310" y="43869"/>
                  </a:lnTo>
                  <a:cubicBezTo>
                    <a:pt x="30819" y="42901"/>
                    <a:pt x="30900" y="42760"/>
                    <a:pt x="30012" y="39836"/>
                  </a:cubicBezTo>
                  <a:cubicBezTo>
                    <a:pt x="35212" y="37007"/>
                    <a:pt x="39310" y="32510"/>
                    <a:pt x="41647" y="27072"/>
                  </a:cubicBezTo>
                  <a:cubicBezTo>
                    <a:pt x="42579" y="24493"/>
                    <a:pt x="45078" y="22819"/>
                    <a:pt x="47818" y="22938"/>
                  </a:cubicBezTo>
                  <a:cubicBezTo>
                    <a:pt x="44793" y="19147"/>
                    <a:pt x="43240" y="18905"/>
                    <a:pt x="39530" y="21668"/>
                  </a:cubicBezTo>
                  <a:cubicBezTo>
                    <a:pt x="34126" y="25701"/>
                    <a:pt x="33945" y="25559"/>
                    <a:pt x="30859" y="19651"/>
                  </a:cubicBezTo>
                  <a:cubicBezTo>
                    <a:pt x="29158" y="16080"/>
                    <a:pt x="26321" y="13172"/>
                    <a:pt x="22793" y="11384"/>
                  </a:cubicBezTo>
                  <a:cubicBezTo>
                    <a:pt x="17228" y="8661"/>
                    <a:pt x="11784" y="5717"/>
                    <a:pt x="6279" y="2894"/>
                  </a:cubicBezTo>
                  <a:cubicBezTo>
                    <a:pt x="5584" y="2533"/>
                    <a:pt x="4785" y="2424"/>
                    <a:pt x="4020" y="2592"/>
                  </a:cubicBezTo>
                  <a:cubicBezTo>
                    <a:pt x="4645" y="3318"/>
                    <a:pt x="5291" y="4024"/>
                    <a:pt x="6037" y="4931"/>
                  </a:cubicBezTo>
                  <a:lnTo>
                    <a:pt x="2730" y="4245"/>
                  </a:lnTo>
                  <a:lnTo>
                    <a:pt x="2326" y="4911"/>
                  </a:lnTo>
                  <a:lnTo>
                    <a:pt x="6863" y="7935"/>
                  </a:lnTo>
                  <a:lnTo>
                    <a:pt x="1822" y="7935"/>
                  </a:lnTo>
                  <a:cubicBezTo>
                    <a:pt x="5714" y="12714"/>
                    <a:pt x="9041" y="17070"/>
                    <a:pt x="12691" y="21123"/>
                  </a:cubicBezTo>
                  <a:cubicBezTo>
                    <a:pt x="16341" y="25176"/>
                    <a:pt x="17409" y="31689"/>
                    <a:pt x="23540" y="34896"/>
                  </a:cubicBezTo>
                  <a:cubicBezTo>
                    <a:pt x="22427" y="35263"/>
                    <a:pt x="21263" y="35452"/>
                    <a:pt x="20091" y="35460"/>
                  </a:cubicBezTo>
                  <a:cubicBezTo>
                    <a:pt x="18367" y="34859"/>
                    <a:pt x="16481" y="35769"/>
                    <a:pt x="15880" y="37493"/>
                  </a:cubicBezTo>
                  <a:cubicBezTo>
                    <a:pt x="15764" y="37826"/>
                    <a:pt x="15702" y="38174"/>
                    <a:pt x="15695" y="38525"/>
                  </a:cubicBezTo>
                  <a:cubicBezTo>
                    <a:pt x="14788" y="42437"/>
                    <a:pt x="12630" y="46591"/>
                    <a:pt x="16240" y="50967"/>
                  </a:cubicBezTo>
                  <a:cubicBezTo>
                    <a:pt x="18045" y="49229"/>
                    <a:pt x="19730" y="47369"/>
                    <a:pt x="21281" y="45401"/>
                  </a:cubicBezTo>
                  <a:cubicBezTo>
                    <a:pt x="23035" y="42840"/>
                    <a:pt x="24749" y="40763"/>
                    <a:pt x="28117" y="41852"/>
                  </a:cubicBezTo>
                  <a:close/>
                </a:path>
              </a:pathLst>
            </a:custGeom>
            <a:grpFill/>
            <a:ln w="2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思源黑体 CN Regular" panose="020B0500000000000000" pitchFamily="34" charset="-122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9541499" y="1589174"/>
              <a:ext cx="58082" cy="63703"/>
            </a:xfrm>
            <a:custGeom>
              <a:avLst/>
              <a:gdLst>
                <a:gd name="connsiteX0" fmla="*/ 2165 w 24802"/>
                <a:gd name="connsiteY0" fmla="*/ 4269 h 27202"/>
                <a:gd name="connsiteX1" fmla="*/ 3617 w 24802"/>
                <a:gd name="connsiteY1" fmla="*/ 5399 h 27202"/>
                <a:gd name="connsiteX2" fmla="*/ 1822 w 24802"/>
                <a:gd name="connsiteY2" fmla="*/ 5842 h 27202"/>
                <a:gd name="connsiteX3" fmla="*/ 12832 w 24802"/>
                <a:gd name="connsiteY3" fmla="*/ 20744 h 27202"/>
                <a:gd name="connsiteX4" fmla="*/ 9344 w 24802"/>
                <a:gd name="connsiteY4" fmla="*/ 29717 h 27202"/>
                <a:gd name="connsiteX5" fmla="*/ 12509 w 24802"/>
                <a:gd name="connsiteY5" fmla="*/ 26188 h 27202"/>
                <a:gd name="connsiteX6" fmla="*/ 16280 w 24802"/>
                <a:gd name="connsiteY6" fmla="*/ 25664 h 27202"/>
                <a:gd name="connsiteX7" fmla="*/ 26625 w 24802"/>
                <a:gd name="connsiteY7" fmla="*/ 13243 h 27202"/>
                <a:gd name="connsiteX8" fmla="*/ 22269 w 24802"/>
                <a:gd name="connsiteY8" fmla="*/ 13444 h 27202"/>
                <a:gd name="connsiteX9" fmla="*/ 17772 w 24802"/>
                <a:gd name="connsiteY9" fmla="*/ 12335 h 27202"/>
                <a:gd name="connsiteX10" fmla="*/ 7932 w 24802"/>
                <a:gd name="connsiteY10" fmla="*/ 4431 h 27202"/>
                <a:gd name="connsiteX11" fmla="*/ 3738 w 24802"/>
                <a:gd name="connsiteY11" fmla="*/ 2515 h 2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02" h="27202">
                  <a:moveTo>
                    <a:pt x="2165" y="4269"/>
                  </a:moveTo>
                  <a:cubicBezTo>
                    <a:pt x="2367" y="4451"/>
                    <a:pt x="2911" y="4854"/>
                    <a:pt x="3617" y="5399"/>
                  </a:cubicBezTo>
                  <a:lnTo>
                    <a:pt x="1822" y="5842"/>
                  </a:lnTo>
                  <a:lnTo>
                    <a:pt x="12832" y="20744"/>
                  </a:lnTo>
                  <a:cubicBezTo>
                    <a:pt x="8799" y="21429"/>
                    <a:pt x="7146" y="25079"/>
                    <a:pt x="9344" y="29717"/>
                  </a:cubicBezTo>
                  <a:cubicBezTo>
                    <a:pt x="10462" y="28600"/>
                    <a:pt x="11519" y="27420"/>
                    <a:pt x="12509" y="26188"/>
                  </a:cubicBezTo>
                  <a:cubicBezTo>
                    <a:pt x="13679" y="24535"/>
                    <a:pt x="14788" y="23688"/>
                    <a:pt x="16280" y="25664"/>
                  </a:cubicBezTo>
                  <a:lnTo>
                    <a:pt x="26625" y="13243"/>
                  </a:lnTo>
                  <a:cubicBezTo>
                    <a:pt x="25294" y="11488"/>
                    <a:pt x="23721" y="12134"/>
                    <a:pt x="22269" y="13444"/>
                  </a:cubicBezTo>
                  <a:cubicBezTo>
                    <a:pt x="20253" y="15360"/>
                    <a:pt x="18821" y="14775"/>
                    <a:pt x="17772" y="12335"/>
                  </a:cubicBezTo>
                  <a:cubicBezTo>
                    <a:pt x="15917" y="7980"/>
                    <a:pt x="11622" y="6548"/>
                    <a:pt x="7932" y="4431"/>
                  </a:cubicBezTo>
                  <a:cubicBezTo>
                    <a:pt x="6573" y="3711"/>
                    <a:pt x="5172" y="3072"/>
                    <a:pt x="3738" y="2515"/>
                  </a:cubicBezTo>
                  <a:close/>
                </a:path>
              </a:pathLst>
            </a:custGeom>
            <a:grpFill/>
            <a:ln w="2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思源黑体 CN Regular" panose="020B0500000000000000" pitchFamily="34" charset="-122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0" y="2834640"/>
            <a:ext cx="3948992" cy="3952240"/>
            <a:chOff x="76200" y="2483734"/>
            <a:chExt cx="4446808" cy="4450466"/>
          </a:xfrm>
        </p:grpSpPr>
        <p:pic>
          <p:nvPicPr>
            <p:cNvPr id="5" name="图片 4" descr="图片包含 游戏机, 消防栓&#10;&#10;描述已自动生成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49" t="58773" b="4695"/>
            <a:stretch>
              <a:fillRect/>
            </a:stretch>
          </p:blipFill>
          <p:spPr>
            <a:xfrm flipH="1">
              <a:off x="76200" y="2483734"/>
              <a:ext cx="4446808" cy="4450466"/>
            </a:xfrm>
            <a:custGeom>
              <a:avLst/>
              <a:gdLst>
                <a:gd name="connsiteX0" fmla="*/ 4446808 w 4446808"/>
                <a:gd name="connsiteY0" fmla="*/ 0 h 4450466"/>
                <a:gd name="connsiteX1" fmla="*/ 0 w 4446808"/>
                <a:gd name="connsiteY1" fmla="*/ 0 h 4450466"/>
                <a:gd name="connsiteX2" fmla="*/ 0 w 4446808"/>
                <a:gd name="connsiteY2" fmla="*/ 4450466 h 4450466"/>
                <a:gd name="connsiteX3" fmla="*/ 4446808 w 4446808"/>
                <a:gd name="connsiteY3" fmla="*/ 4450466 h 445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6808" h="4450466">
                  <a:moveTo>
                    <a:pt x="4446808" y="0"/>
                  </a:moveTo>
                  <a:lnTo>
                    <a:pt x="0" y="0"/>
                  </a:lnTo>
                  <a:lnTo>
                    <a:pt x="0" y="4450466"/>
                  </a:lnTo>
                  <a:lnTo>
                    <a:pt x="4446808" y="4450466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消防栓&#10;&#10;描述已自动生成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49" t="58773" b="4695"/>
            <a:stretch>
              <a:fillRect/>
            </a:stretch>
          </p:blipFill>
          <p:spPr>
            <a:xfrm flipH="1">
              <a:off x="76200" y="2483734"/>
              <a:ext cx="4446808" cy="4450466"/>
            </a:xfrm>
            <a:custGeom>
              <a:avLst/>
              <a:gdLst>
                <a:gd name="connsiteX0" fmla="*/ 4446808 w 4446808"/>
                <a:gd name="connsiteY0" fmla="*/ 0 h 4450466"/>
                <a:gd name="connsiteX1" fmla="*/ 0 w 4446808"/>
                <a:gd name="connsiteY1" fmla="*/ 0 h 4450466"/>
                <a:gd name="connsiteX2" fmla="*/ 0 w 4446808"/>
                <a:gd name="connsiteY2" fmla="*/ 4450466 h 4450466"/>
                <a:gd name="connsiteX3" fmla="*/ 4446808 w 4446808"/>
                <a:gd name="connsiteY3" fmla="*/ 4450466 h 445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6808" h="4450466">
                  <a:moveTo>
                    <a:pt x="4446808" y="0"/>
                  </a:moveTo>
                  <a:lnTo>
                    <a:pt x="0" y="0"/>
                  </a:lnTo>
                  <a:lnTo>
                    <a:pt x="0" y="4450466"/>
                  </a:lnTo>
                  <a:lnTo>
                    <a:pt x="4446808" y="4450466"/>
                  </a:lnTo>
                  <a:close/>
                </a:path>
              </a:pathLst>
            </a:custGeom>
          </p:spPr>
        </p:pic>
      </p:grp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147827"/>
            <a:ext cx="12192000" cy="710174"/>
          </a:xfrm>
          <a:prstGeom prst="rect">
            <a:avLst/>
          </a:prstGeom>
        </p:spPr>
      </p:pic>
      <p:pic>
        <p:nvPicPr>
          <p:cNvPr id="8" name="图片 7" descr="图片包含 人, 男人, 电话, 站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8" t="61192"/>
          <a:stretch>
            <a:fillRect/>
          </a:stretch>
        </p:blipFill>
        <p:spPr>
          <a:xfrm rot="16200000">
            <a:off x="10870813" y="-406787"/>
            <a:ext cx="914399" cy="17279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flipH="1">
            <a:off x="7432454" y="0"/>
            <a:ext cx="4759546" cy="1632030"/>
            <a:chOff x="-1" y="0"/>
            <a:chExt cx="3578098" cy="122691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flipH="1">
              <a:off x="-1" y="0"/>
              <a:ext cx="3578097" cy="1226916"/>
            </a:xfrm>
            <a:custGeom>
              <a:avLst/>
              <a:gdLst>
                <a:gd name="connsiteX0" fmla="*/ 3578097 w 3578097"/>
                <a:gd name="connsiteY0" fmla="*/ 0 h 1226916"/>
                <a:gd name="connsiteX1" fmla="*/ 0 w 3578097"/>
                <a:gd name="connsiteY1" fmla="*/ 0 h 1226916"/>
                <a:gd name="connsiteX2" fmla="*/ 0 w 3578097"/>
                <a:gd name="connsiteY2" fmla="*/ 1226916 h 1226916"/>
                <a:gd name="connsiteX3" fmla="*/ 3087781 w 3578097"/>
                <a:gd name="connsiteY3" fmla="*/ 1226916 h 1226916"/>
                <a:gd name="connsiteX4" fmla="*/ 3131793 w 3578097"/>
                <a:gd name="connsiteY4" fmla="*/ 1165012 h 1226916"/>
                <a:gd name="connsiteX5" fmla="*/ 3578096 w 3578097"/>
                <a:gd name="connsiteY5" fmla="*/ 983849 h 1226916"/>
                <a:gd name="connsiteX6" fmla="*/ 3578097 w 3578097"/>
                <a:gd name="connsiteY6" fmla="*/ 983849 h 1226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8097" h="1226916">
                  <a:moveTo>
                    <a:pt x="3578097" y="0"/>
                  </a:moveTo>
                  <a:lnTo>
                    <a:pt x="0" y="0"/>
                  </a:lnTo>
                  <a:lnTo>
                    <a:pt x="0" y="1226916"/>
                  </a:lnTo>
                  <a:lnTo>
                    <a:pt x="3087781" y="1226916"/>
                  </a:lnTo>
                  <a:lnTo>
                    <a:pt x="3131793" y="1165012"/>
                  </a:lnTo>
                  <a:cubicBezTo>
                    <a:pt x="3228516" y="1055711"/>
                    <a:pt x="3392313" y="983849"/>
                    <a:pt x="3578096" y="983849"/>
                  </a:cubicBezTo>
                  <a:lnTo>
                    <a:pt x="3578097" y="983849"/>
                  </a:lnTo>
                  <a:close/>
                </a:path>
              </a:pathLst>
            </a:cu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flipH="1">
              <a:off x="0" y="0"/>
              <a:ext cx="3578097" cy="1226916"/>
            </a:xfrm>
            <a:custGeom>
              <a:avLst/>
              <a:gdLst>
                <a:gd name="connsiteX0" fmla="*/ 3578097 w 3578097"/>
                <a:gd name="connsiteY0" fmla="*/ 0 h 1226916"/>
                <a:gd name="connsiteX1" fmla="*/ 0 w 3578097"/>
                <a:gd name="connsiteY1" fmla="*/ 0 h 1226916"/>
                <a:gd name="connsiteX2" fmla="*/ 0 w 3578097"/>
                <a:gd name="connsiteY2" fmla="*/ 1226916 h 1226916"/>
                <a:gd name="connsiteX3" fmla="*/ 3087781 w 3578097"/>
                <a:gd name="connsiteY3" fmla="*/ 1226916 h 1226916"/>
                <a:gd name="connsiteX4" fmla="*/ 3131793 w 3578097"/>
                <a:gd name="connsiteY4" fmla="*/ 1165012 h 1226916"/>
                <a:gd name="connsiteX5" fmla="*/ 3578096 w 3578097"/>
                <a:gd name="connsiteY5" fmla="*/ 983849 h 1226916"/>
                <a:gd name="connsiteX6" fmla="*/ 3578097 w 3578097"/>
                <a:gd name="connsiteY6" fmla="*/ 983849 h 1226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8097" h="1226916">
                  <a:moveTo>
                    <a:pt x="3578097" y="0"/>
                  </a:moveTo>
                  <a:lnTo>
                    <a:pt x="0" y="0"/>
                  </a:lnTo>
                  <a:lnTo>
                    <a:pt x="0" y="1226916"/>
                  </a:lnTo>
                  <a:lnTo>
                    <a:pt x="3087781" y="1226916"/>
                  </a:lnTo>
                  <a:lnTo>
                    <a:pt x="3131793" y="1165012"/>
                  </a:lnTo>
                  <a:cubicBezTo>
                    <a:pt x="3228516" y="1055711"/>
                    <a:pt x="3392313" y="983849"/>
                    <a:pt x="3578096" y="983849"/>
                  </a:cubicBezTo>
                  <a:lnTo>
                    <a:pt x="3578097" y="983849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flipH="1">
              <a:off x="0" y="0"/>
              <a:ext cx="3578097" cy="1226916"/>
            </a:xfrm>
            <a:custGeom>
              <a:avLst/>
              <a:gdLst>
                <a:gd name="connsiteX0" fmla="*/ 3578097 w 3578097"/>
                <a:gd name="connsiteY0" fmla="*/ 0 h 1226916"/>
                <a:gd name="connsiteX1" fmla="*/ 0 w 3578097"/>
                <a:gd name="connsiteY1" fmla="*/ 0 h 1226916"/>
                <a:gd name="connsiteX2" fmla="*/ 0 w 3578097"/>
                <a:gd name="connsiteY2" fmla="*/ 1226916 h 1226916"/>
                <a:gd name="connsiteX3" fmla="*/ 3087781 w 3578097"/>
                <a:gd name="connsiteY3" fmla="*/ 1226916 h 1226916"/>
                <a:gd name="connsiteX4" fmla="*/ 3131793 w 3578097"/>
                <a:gd name="connsiteY4" fmla="*/ 1165012 h 1226916"/>
                <a:gd name="connsiteX5" fmla="*/ 3578096 w 3578097"/>
                <a:gd name="connsiteY5" fmla="*/ 983849 h 1226916"/>
                <a:gd name="connsiteX6" fmla="*/ 3578097 w 3578097"/>
                <a:gd name="connsiteY6" fmla="*/ 983849 h 1226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8097" h="1226916">
                  <a:moveTo>
                    <a:pt x="3578097" y="0"/>
                  </a:moveTo>
                  <a:lnTo>
                    <a:pt x="0" y="0"/>
                  </a:lnTo>
                  <a:lnTo>
                    <a:pt x="0" y="1226916"/>
                  </a:lnTo>
                  <a:lnTo>
                    <a:pt x="3087781" y="1226916"/>
                  </a:lnTo>
                  <a:lnTo>
                    <a:pt x="3131793" y="1165012"/>
                  </a:lnTo>
                  <a:cubicBezTo>
                    <a:pt x="3228516" y="1055711"/>
                    <a:pt x="3392313" y="983849"/>
                    <a:pt x="3578096" y="983849"/>
                  </a:cubicBezTo>
                  <a:lnTo>
                    <a:pt x="3578097" y="983849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flipH="1">
              <a:off x="0" y="0"/>
              <a:ext cx="3578097" cy="1226916"/>
            </a:xfrm>
            <a:custGeom>
              <a:avLst/>
              <a:gdLst>
                <a:gd name="connsiteX0" fmla="*/ 3578097 w 3578097"/>
                <a:gd name="connsiteY0" fmla="*/ 0 h 1226916"/>
                <a:gd name="connsiteX1" fmla="*/ 0 w 3578097"/>
                <a:gd name="connsiteY1" fmla="*/ 0 h 1226916"/>
                <a:gd name="connsiteX2" fmla="*/ 0 w 3578097"/>
                <a:gd name="connsiteY2" fmla="*/ 1226916 h 1226916"/>
                <a:gd name="connsiteX3" fmla="*/ 3087781 w 3578097"/>
                <a:gd name="connsiteY3" fmla="*/ 1226916 h 1226916"/>
                <a:gd name="connsiteX4" fmla="*/ 3131793 w 3578097"/>
                <a:gd name="connsiteY4" fmla="*/ 1165012 h 1226916"/>
                <a:gd name="connsiteX5" fmla="*/ 3578096 w 3578097"/>
                <a:gd name="connsiteY5" fmla="*/ 983849 h 1226916"/>
                <a:gd name="connsiteX6" fmla="*/ 3578097 w 3578097"/>
                <a:gd name="connsiteY6" fmla="*/ 983849 h 1226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8097" h="1226916">
                  <a:moveTo>
                    <a:pt x="3578097" y="0"/>
                  </a:moveTo>
                  <a:lnTo>
                    <a:pt x="0" y="0"/>
                  </a:lnTo>
                  <a:lnTo>
                    <a:pt x="0" y="1226916"/>
                  </a:lnTo>
                  <a:lnTo>
                    <a:pt x="3087781" y="1226916"/>
                  </a:lnTo>
                  <a:lnTo>
                    <a:pt x="3131793" y="1165012"/>
                  </a:lnTo>
                  <a:cubicBezTo>
                    <a:pt x="3228516" y="1055711"/>
                    <a:pt x="3392313" y="983849"/>
                    <a:pt x="3578096" y="983849"/>
                  </a:cubicBezTo>
                  <a:lnTo>
                    <a:pt x="3578097" y="983849"/>
                  </a:lnTo>
                  <a:close/>
                </a:path>
              </a:pathLst>
            </a:custGeom>
          </p:spPr>
        </p:pic>
      </p:grpSp>
      <p:pic>
        <p:nvPicPr>
          <p:cNvPr id="8" name="图片 7" descr="卡通人物&#10;&#10;低可信度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45" t="73541"/>
          <a:stretch>
            <a:fillRect/>
          </a:stretch>
        </p:blipFill>
        <p:spPr>
          <a:xfrm flipH="1">
            <a:off x="-1" y="5308439"/>
            <a:ext cx="4132162" cy="1549561"/>
          </a:xfrm>
          <a:prstGeom prst="rect">
            <a:avLst/>
          </a:prstGeom>
        </p:spPr>
      </p:pic>
      <p:pic>
        <p:nvPicPr>
          <p:cNvPr id="9" name="图片 8" descr="电脑合成图&#10;&#10;低可信度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63" r="29841" b="9849"/>
          <a:stretch>
            <a:fillRect/>
          </a:stretch>
        </p:blipFill>
        <p:spPr>
          <a:xfrm flipH="1">
            <a:off x="8125428" y="5577816"/>
            <a:ext cx="4066572" cy="1280184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 flipH="1">
            <a:off x="1103555" y="1322073"/>
            <a:ext cx="1034544" cy="556938"/>
            <a:chOff x="9541499" y="1241050"/>
            <a:chExt cx="1034544" cy="556938"/>
          </a:xfrm>
          <a:gradFill>
            <a:gsLst>
              <a:gs pos="18000">
                <a:schemeClr val="accent1">
                  <a:alpha val="80000"/>
                </a:schemeClr>
              </a:gs>
              <a:gs pos="100000">
                <a:schemeClr val="accent2"/>
              </a:gs>
            </a:gsLst>
            <a:lin ang="5400000" scaled="1"/>
          </a:gradFill>
        </p:grpSpPr>
        <p:sp>
          <p:nvSpPr>
            <p:cNvPr id="11" name="任意多边形: 形状 10"/>
            <p:cNvSpPr/>
            <p:nvPr/>
          </p:nvSpPr>
          <p:spPr>
            <a:xfrm>
              <a:off x="10059951" y="1241050"/>
              <a:ext cx="313225" cy="329014"/>
            </a:xfrm>
            <a:custGeom>
              <a:avLst/>
              <a:gdLst>
                <a:gd name="connsiteX0" fmla="*/ 7267 w 133752"/>
                <a:gd name="connsiteY0" fmla="*/ 2797 h 140494"/>
                <a:gd name="connsiteX1" fmla="*/ 8356 w 133752"/>
                <a:gd name="connsiteY1" fmla="*/ 5963 h 140494"/>
                <a:gd name="connsiteX2" fmla="*/ 15877 w 133752"/>
                <a:gd name="connsiteY2" fmla="*/ 11791 h 140494"/>
                <a:gd name="connsiteX3" fmla="*/ 2185 w 133752"/>
                <a:gd name="connsiteY3" fmla="*/ 8907 h 140494"/>
                <a:gd name="connsiteX4" fmla="*/ 1822 w 133752"/>
                <a:gd name="connsiteY4" fmla="*/ 10117 h 140494"/>
                <a:gd name="connsiteX5" fmla="*/ 17349 w 133752"/>
                <a:gd name="connsiteY5" fmla="*/ 20643 h 140494"/>
                <a:gd name="connsiteX6" fmla="*/ 10130 w 133752"/>
                <a:gd name="connsiteY6" fmla="*/ 20260 h 140494"/>
                <a:gd name="connsiteX7" fmla="*/ 3819 w 133752"/>
                <a:gd name="connsiteY7" fmla="*/ 20260 h 140494"/>
                <a:gd name="connsiteX8" fmla="*/ 1943 w 133752"/>
                <a:gd name="connsiteY8" fmla="*/ 21288 h 140494"/>
                <a:gd name="connsiteX9" fmla="*/ 2972 w 133752"/>
                <a:gd name="connsiteY9" fmla="*/ 23527 h 140494"/>
                <a:gd name="connsiteX10" fmla="*/ 6601 w 133752"/>
                <a:gd name="connsiteY10" fmla="*/ 25422 h 140494"/>
                <a:gd name="connsiteX11" fmla="*/ 4807 w 133752"/>
                <a:gd name="connsiteY11" fmla="*/ 28003 h 140494"/>
                <a:gd name="connsiteX12" fmla="*/ 4081 w 133752"/>
                <a:gd name="connsiteY12" fmla="*/ 28769 h 140494"/>
                <a:gd name="connsiteX13" fmla="*/ 7307 w 133752"/>
                <a:gd name="connsiteY13" fmla="*/ 30786 h 140494"/>
                <a:gd name="connsiteX14" fmla="*/ 16220 w 133752"/>
                <a:gd name="connsiteY14" fmla="*/ 37097 h 140494"/>
                <a:gd name="connsiteX15" fmla="*/ 18398 w 133752"/>
                <a:gd name="connsiteY15" fmla="*/ 41917 h 140494"/>
                <a:gd name="connsiteX16" fmla="*/ 25475 w 133752"/>
                <a:gd name="connsiteY16" fmla="*/ 49680 h 140494"/>
                <a:gd name="connsiteX17" fmla="*/ 32210 w 133752"/>
                <a:gd name="connsiteY17" fmla="*/ 58492 h 140494"/>
                <a:gd name="connsiteX18" fmla="*/ 36001 w 133752"/>
                <a:gd name="connsiteY18" fmla="*/ 62001 h 140494"/>
                <a:gd name="connsiteX19" fmla="*/ 39107 w 133752"/>
                <a:gd name="connsiteY19" fmla="*/ 68050 h 140494"/>
                <a:gd name="connsiteX20" fmla="*/ 41365 w 133752"/>
                <a:gd name="connsiteY20" fmla="*/ 71539 h 140494"/>
                <a:gd name="connsiteX21" fmla="*/ 46487 w 133752"/>
                <a:gd name="connsiteY21" fmla="*/ 79605 h 140494"/>
                <a:gd name="connsiteX22" fmla="*/ 49330 w 133752"/>
                <a:gd name="connsiteY22" fmla="*/ 85110 h 140494"/>
                <a:gd name="connsiteX23" fmla="*/ 57235 w 133752"/>
                <a:gd name="connsiteY23" fmla="*/ 93659 h 140494"/>
                <a:gd name="connsiteX24" fmla="*/ 58122 w 133752"/>
                <a:gd name="connsiteY24" fmla="*/ 95091 h 140494"/>
                <a:gd name="connsiteX25" fmla="*/ 64171 w 133752"/>
                <a:gd name="connsiteY25" fmla="*/ 95091 h 140494"/>
                <a:gd name="connsiteX26" fmla="*/ 56105 w 133752"/>
                <a:gd name="connsiteY26" fmla="*/ 100132 h 140494"/>
                <a:gd name="connsiteX27" fmla="*/ 51024 w 133752"/>
                <a:gd name="connsiteY27" fmla="*/ 99668 h 140494"/>
                <a:gd name="connsiteX28" fmla="*/ 42635 w 133752"/>
                <a:gd name="connsiteY28" fmla="*/ 104286 h 140494"/>
                <a:gd name="connsiteX29" fmla="*/ 38401 w 133752"/>
                <a:gd name="connsiteY29" fmla="*/ 115901 h 140494"/>
                <a:gd name="connsiteX30" fmla="*/ 36788 w 133752"/>
                <a:gd name="connsiteY30" fmla="*/ 128988 h 140494"/>
                <a:gd name="connsiteX31" fmla="*/ 37151 w 133752"/>
                <a:gd name="connsiteY31" fmla="*/ 135037 h 140494"/>
                <a:gd name="connsiteX32" fmla="*/ 39631 w 133752"/>
                <a:gd name="connsiteY32" fmla="*/ 141087 h 140494"/>
                <a:gd name="connsiteX33" fmla="*/ 44289 w 133752"/>
                <a:gd name="connsiteY33" fmla="*/ 142014 h 140494"/>
                <a:gd name="connsiteX34" fmla="*/ 55944 w 133752"/>
                <a:gd name="connsiteY34" fmla="*/ 130097 h 140494"/>
                <a:gd name="connsiteX35" fmla="*/ 63829 w 133752"/>
                <a:gd name="connsiteY35" fmla="*/ 119127 h 140494"/>
                <a:gd name="connsiteX36" fmla="*/ 68184 w 133752"/>
                <a:gd name="connsiteY36" fmla="*/ 117998 h 140494"/>
                <a:gd name="connsiteX37" fmla="*/ 71894 w 133752"/>
                <a:gd name="connsiteY37" fmla="*/ 117998 h 140494"/>
                <a:gd name="connsiteX38" fmla="*/ 79678 w 133752"/>
                <a:gd name="connsiteY38" fmla="*/ 116123 h 140494"/>
                <a:gd name="connsiteX39" fmla="*/ 73951 w 133752"/>
                <a:gd name="connsiteY39" fmla="*/ 122172 h 140494"/>
                <a:gd name="connsiteX40" fmla="*/ 76431 w 133752"/>
                <a:gd name="connsiteY40" fmla="*/ 124995 h 140494"/>
                <a:gd name="connsiteX41" fmla="*/ 83993 w 133752"/>
                <a:gd name="connsiteY41" fmla="*/ 120136 h 140494"/>
                <a:gd name="connsiteX42" fmla="*/ 83348 w 133752"/>
                <a:gd name="connsiteY42" fmla="*/ 115155 h 140494"/>
                <a:gd name="connsiteX43" fmla="*/ 80706 w 133752"/>
                <a:gd name="connsiteY43" fmla="*/ 113905 h 140494"/>
                <a:gd name="connsiteX44" fmla="*/ 94257 w 133752"/>
                <a:gd name="connsiteY44" fmla="*/ 103822 h 140494"/>
                <a:gd name="connsiteX45" fmla="*/ 107848 w 133752"/>
                <a:gd name="connsiteY45" fmla="*/ 90473 h 140494"/>
                <a:gd name="connsiteX46" fmla="*/ 113534 w 133752"/>
                <a:gd name="connsiteY46" fmla="*/ 79564 h 140494"/>
                <a:gd name="connsiteX47" fmla="*/ 123899 w 133752"/>
                <a:gd name="connsiteY47" fmla="*/ 66114 h 140494"/>
                <a:gd name="connsiteX48" fmla="*/ 135574 w 133752"/>
                <a:gd name="connsiteY48" fmla="*/ 62666 h 140494"/>
                <a:gd name="connsiteX49" fmla="*/ 133114 w 133752"/>
                <a:gd name="connsiteY49" fmla="*/ 60367 h 140494"/>
                <a:gd name="connsiteX50" fmla="*/ 127952 w 133752"/>
                <a:gd name="connsiteY50" fmla="*/ 55951 h 140494"/>
                <a:gd name="connsiteX51" fmla="*/ 117567 w 133752"/>
                <a:gd name="connsiteY51" fmla="*/ 54802 h 140494"/>
                <a:gd name="connsiteX52" fmla="*/ 107041 w 133752"/>
                <a:gd name="connsiteY52" fmla="*/ 61678 h 140494"/>
                <a:gd name="connsiteX53" fmla="*/ 98068 w 133752"/>
                <a:gd name="connsiteY53" fmla="*/ 67062 h 140494"/>
                <a:gd name="connsiteX54" fmla="*/ 92896 w 133752"/>
                <a:gd name="connsiteY54" fmla="*/ 66024 h 140494"/>
                <a:gd name="connsiteX55" fmla="*/ 92765 w 133752"/>
                <a:gd name="connsiteY55" fmla="*/ 65812 h 140494"/>
                <a:gd name="connsiteX56" fmla="*/ 85687 w 133752"/>
                <a:gd name="connsiteY56" fmla="*/ 54701 h 140494"/>
                <a:gd name="connsiteX57" fmla="*/ 70059 w 133752"/>
                <a:gd name="connsiteY57" fmla="*/ 34395 h 140494"/>
                <a:gd name="connsiteX58" fmla="*/ 53928 w 133752"/>
                <a:gd name="connsiteY58" fmla="*/ 24595 h 140494"/>
                <a:gd name="connsiteX59" fmla="*/ 9727 w 133752"/>
                <a:gd name="connsiteY59" fmla="*/ 3019 h 140494"/>
                <a:gd name="connsiteX60" fmla="*/ 9021 w 133752"/>
                <a:gd name="connsiteY60" fmla="*/ 2515 h 14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33752" h="140494">
                  <a:moveTo>
                    <a:pt x="7267" y="2797"/>
                  </a:moveTo>
                  <a:cubicBezTo>
                    <a:pt x="7609" y="3866"/>
                    <a:pt x="7630" y="5318"/>
                    <a:pt x="8356" y="5963"/>
                  </a:cubicBezTo>
                  <a:cubicBezTo>
                    <a:pt x="10634" y="7980"/>
                    <a:pt x="13195" y="9734"/>
                    <a:pt x="15877" y="11791"/>
                  </a:cubicBezTo>
                  <a:lnTo>
                    <a:pt x="2185" y="8907"/>
                  </a:lnTo>
                  <a:lnTo>
                    <a:pt x="1822" y="10117"/>
                  </a:lnTo>
                  <a:cubicBezTo>
                    <a:pt x="5190" y="16167"/>
                    <a:pt x="11905" y="17013"/>
                    <a:pt x="17349" y="20643"/>
                  </a:cubicBezTo>
                  <a:cubicBezTo>
                    <a:pt x="14929" y="20522"/>
                    <a:pt x="12530" y="20341"/>
                    <a:pt x="10130" y="20260"/>
                  </a:cubicBezTo>
                  <a:cubicBezTo>
                    <a:pt x="7730" y="20179"/>
                    <a:pt x="5916" y="20159"/>
                    <a:pt x="3819" y="20260"/>
                  </a:cubicBezTo>
                  <a:cubicBezTo>
                    <a:pt x="3133" y="20260"/>
                    <a:pt x="1943" y="20925"/>
                    <a:pt x="1943" y="21288"/>
                  </a:cubicBezTo>
                  <a:cubicBezTo>
                    <a:pt x="1961" y="22145"/>
                    <a:pt x="2332" y="22956"/>
                    <a:pt x="2972" y="23527"/>
                  </a:cubicBezTo>
                  <a:cubicBezTo>
                    <a:pt x="4125" y="24261"/>
                    <a:pt x="5341" y="24894"/>
                    <a:pt x="6601" y="25422"/>
                  </a:cubicBezTo>
                  <a:cubicBezTo>
                    <a:pt x="5996" y="26289"/>
                    <a:pt x="5412" y="27156"/>
                    <a:pt x="4807" y="28003"/>
                  </a:cubicBezTo>
                  <a:lnTo>
                    <a:pt x="4081" y="28769"/>
                  </a:lnTo>
                  <a:cubicBezTo>
                    <a:pt x="5038" y="29614"/>
                    <a:pt x="6127" y="30296"/>
                    <a:pt x="7307" y="30786"/>
                  </a:cubicBezTo>
                  <a:cubicBezTo>
                    <a:pt x="11118" y="31593"/>
                    <a:pt x="13619" y="34214"/>
                    <a:pt x="16220" y="37097"/>
                  </a:cubicBezTo>
                  <a:cubicBezTo>
                    <a:pt x="14566" y="39437"/>
                    <a:pt x="16926" y="40425"/>
                    <a:pt x="18398" y="41917"/>
                  </a:cubicBezTo>
                  <a:cubicBezTo>
                    <a:pt x="20837" y="44417"/>
                    <a:pt x="23177" y="47039"/>
                    <a:pt x="25475" y="49680"/>
                  </a:cubicBezTo>
                  <a:cubicBezTo>
                    <a:pt x="27774" y="52322"/>
                    <a:pt x="30859" y="54762"/>
                    <a:pt x="32210" y="58492"/>
                  </a:cubicBezTo>
                  <a:cubicBezTo>
                    <a:pt x="32714" y="59904"/>
                    <a:pt x="34630" y="60791"/>
                    <a:pt x="36001" y="62001"/>
                  </a:cubicBezTo>
                  <a:cubicBezTo>
                    <a:pt x="34771" y="65066"/>
                    <a:pt x="37372" y="66336"/>
                    <a:pt x="39107" y="68050"/>
                  </a:cubicBezTo>
                  <a:cubicBezTo>
                    <a:pt x="40123" y="69018"/>
                    <a:pt x="40897" y="70214"/>
                    <a:pt x="41365" y="71539"/>
                  </a:cubicBezTo>
                  <a:cubicBezTo>
                    <a:pt x="42480" y="74559"/>
                    <a:pt x="44226" y="77310"/>
                    <a:pt x="46487" y="79605"/>
                  </a:cubicBezTo>
                  <a:cubicBezTo>
                    <a:pt x="47691" y="81296"/>
                    <a:pt x="48649" y="83149"/>
                    <a:pt x="49330" y="85110"/>
                  </a:cubicBezTo>
                  <a:cubicBezTo>
                    <a:pt x="51347" y="89768"/>
                    <a:pt x="52476" y="90998"/>
                    <a:pt x="57235" y="93659"/>
                  </a:cubicBezTo>
                  <a:cubicBezTo>
                    <a:pt x="57658" y="93881"/>
                    <a:pt x="57759" y="94668"/>
                    <a:pt x="58122" y="95091"/>
                  </a:cubicBezTo>
                  <a:cubicBezTo>
                    <a:pt x="60138" y="97410"/>
                    <a:pt x="62155" y="95555"/>
                    <a:pt x="64171" y="95091"/>
                  </a:cubicBezTo>
                  <a:cubicBezTo>
                    <a:pt x="61994" y="97571"/>
                    <a:pt x="60360" y="100798"/>
                    <a:pt x="56105" y="100132"/>
                  </a:cubicBezTo>
                  <a:cubicBezTo>
                    <a:pt x="54432" y="99870"/>
                    <a:pt x="52698" y="99951"/>
                    <a:pt x="51024" y="99668"/>
                  </a:cubicBezTo>
                  <a:cubicBezTo>
                    <a:pt x="46326" y="98882"/>
                    <a:pt x="44349" y="99890"/>
                    <a:pt x="42635" y="104286"/>
                  </a:cubicBezTo>
                  <a:cubicBezTo>
                    <a:pt x="40942" y="108049"/>
                    <a:pt x="39526" y="111931"/>
                    <a:pt x="38401" y="115901"/>
                  </a:cubicBezTo>
                  <a:cubicBezTo>
                    <a:pt x="37538" y="120216"/>
                    <a:pt x="36997" y="124592"/>
                    <a:pt x="36788" y="128988"/>
                  </a:cubicBezTo>
                  <a:cubicBezTo>
                    <a:pt x="36594" y="131010"/>
                    <a:pt x="36717" y="133051"/>
                    <a:pt x="37151" y="135037"/>
                  </a:cubicBezTo>
                  <a:cubicBezTo>
                    <a:pt x="37697" y="137157"/>
                    <a:pt x="38532" y="139193"/>
                    <a:pt x="39631" y="141087"/>
                  </a:cubicBezTo>
                  <a:cubicBezTo>
                    <a:pt x="40680" y="142881"/>
                    <a:pt x="42414" y="143869"/>
                    <a:pt x="44289" y="142014"/>
                  </a:cubicBezTo>
                  <a:cubicBezTo>
                    <a:pt x="48322" y="138102"/>
                    <a:pt x="52355" y="134291"/>
                    <a:pt x="55944" y="130097"/>
                  </a:cubicBezTo>
                  <a:cubicBezTo>
                    <a:pt x="58868" y="126689"/>
                    <a:pt x="61167" y="122777"/>
                    <a:pt x="63829" y="119127"/>
                  </a:cubicBezTo>
                  <a:cubicBezTo>
                    <a:pt x="64897" y="117655"/>
                    <a:pt x="65986" y="116324"/>
                    <a:pt x="68184" y="117998"/>
                  </a:cubicBezTo>
                  <a:cubicBezTo>
                    <a:pt x="68950" y="118603"/>
                    <a:pt x="70664" y="118180"/>
                    <a:pt x="71894" y="117998"/>
                  </a:cubicBezTo>
                  <a:cubicBezTo>
                    <a:pt x="74193" y="117554"/>
                    <a:pt x="76452" y="116909"/>
                    <a:pt x="79678" y="116123"/>
                  </a:cubicBezTo>
                  <a:lnTo>
                    <a:pt x="73951" y="122172"/>
                  </a:lnTo>
                  <a:lnTo>
                    <a:pt x="76431" y="124995"/>
                  </a:lnTo>
                  <a:cubicBezTo>
                    <a:pt x="79107" y="123630"/>
                    <a:pt x="81640" y="122001"/>
                    <a:pt x="83993" y="120136"/>
                  </a:cubicBezTo>
                  <a:cubicBezTo>
                    <a:pt x="84719" y="119450"/>
                    <a:pt x="83832" y="116808"/>
                    <a:pt x="83348" y="115155"/>
                  </a:cubicBezTo>
                  <a:cubicBezTo>
                    <a:pt x="83207" y="114651"/>
                    <a:pt x="81977" y="114469"/>
                    <a:pt x="80706" y="113905"/>
                  </a:cubicBezTo>
                  <a:cubicBezTo>
                    <a:pt x="85969" y="109973"/>
                    <a:pt x="89901" y="106585"/>
                    <a:pt x="94257" y="103822"/>
                  </a:cubicBezTo>
                  <a:cubicBezTo>
                    <a:pt x="99782" y="100513"/>
                    <a:pt x="104440" y="95938"/>
                    <a:pt x="107848" y="90473"/>
                  </a:cubicBezTo>
                  <a:cubicBezTo>
                    <a:pt x="110020" y="86989"/>
                    <a:pt x="111921" y="83341"/>
                    <a:pt x="113534" y="79564"/>
                  </a:cubicBezTo>
                  <a:cubicBezTo>
                    <a:pt x="116001" y="74400"/>
                    <a:pt x="119533" y="69817"/>
                    <a:pt x="123899" y="66114"/>
                  </a:cubicBezTo>
                  <a:cubicBezTo>
                    <a:pt x="127125" y="63070"/>
                    <a:pt x="131078" y="62586"/>
                    <a:pt x="135574" y="62666"/>
                  </a:cubicBezTo>
                  <a:cubicBezTo>
                    <a:pt x="134768" y="61900"/>
                    <a:pt x="133961" y="61093"/>
                    <a:pt x="133114" y="60367"/>
                  </a:cubicBezTo>
                  <a:cubicBezTo>
                    <a:pt x="131420" y="58875"/>
                    <a:pt x="129666" y="57444"/>
                    <a:pt x="127952" y="55951"/>
                  </a:cubicBezTo>
                  <a:cubicBezTo>
                    <a:pt x="125121" y="53324"/>
                    <a:pt x="120905" y="52856"/>
                    <a:pt x="117567" y="54802"/>
                  </a:cubicBezTo>
                  <a:cubicBezTo>
                    <a:pt x="113877" y="56819"/>
                    <a:pt x="110570" y="59420"/>
                    <a:pt x="107041" y="61678"/>
                  </a:cubicBezTo>
                  <a:cubicBezTo>
                    <a:pt x="104097" y="63547"/>
                    <a:pt x="101107" y="65342"/>
                    <a:pt x="98068" y="67062"/>
                  </a:cubicBezTo>
                  <a:cubicBezTo>
                    <a:pt x="96352" y="68203"/>
                    <a:pt x="94037" y="67740"/>
                    <a:pt x="92896" y="66024"/>
                  </a:cubicBezTo>
                  <a:cubicBezTo>
                    <a:pt x="92850" y="65955"/>
                    <a:pt x="92805" y="65885"/>
                    <a:pt x="92765" y="65812"/>
                  </a:cubicBezTo>
                  <a:cubicBezTo>
                    <a:pt x="90145" y="62279"/>
                    <a:pt x="87782" y="58567"/>
                    <a:pt x="85687" y="54701"/>
                  </a:cubicBezTo>
                  <a:cubicBezTo>
                    <a:pt x="82112" y="46819"/>
                    <a:pt x="76764" y="39868"/>
                    <a:pt x="70059" y="34395"/>
                  </a:cubicBezTo>
                  <a:cubicBezTo>
                    <a:pt x="65139" y="30564"/>
                    <a:pt x="59312" y="27902"/>
                    <a:pt x="53928" y="24595"/>
                  </a:cubicBezTo>
                  <a:cubicBezTo>
                    <a:pt x="39982" y="15890"/>
                    <a:pt x="25169" y="8659"/>
                    <a:pt x="9727" y="3019"/>
                  </a:cubicBezTo>
                  <a:cubicBezTo>
                    <a:pt x="9465" y="3019"/>
                    <a:pt x="9263" y="2676"/>
                    <a:pt x="9021" y="2515"/>
                  </a:cubicBezTo>
                  <a:close/>
                </a:path>
              </a:pathLst>
            </a:custGeom>
            <a:grpFill/>
            <a:ln w="2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思源黑体 CN Regular" panose="020B0500000000000000" pitchFamily="34" charset="-122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9790124" y="1717806"/>
              <a:ext cx="74562" cy="80182"/>
            </a:xfrm>
            <a:custGeom>
              <a:avLst/>
              <a:gdLst>
                <a:gd name="connsiteX0" fmla="*/ 12368 w 31839"/>
                <a:gd name="connsiteY0" fmla="*/ 36755 h 34239"/>
                <a:gd name="connsiteX1" fmla="*/ 15675 w 31839"/>
                <a:gd name="connsiteY1" fmla="*/ 32601 h 34239"/>
                <a:gd name="connsiteX2" fmla="*/ 19870 w 31839"/>
                <a:gd name="connsiteY2" fmla="*/ 31693 h 34239"/>
                <a:gd name="connsiteX3" fmla="*/ 21886 w 31839"/>
                <a:gd name="connsiteY3" fmla="*/ 30322 h 34239"/>
                <a:gd name="connsiteX4" fmla="*/ 22410 w 31839"/>
                <a:gd name="connsiteY4" fmla="*/ 28648 h 34239"/>
                <a:gd name="connsiteX5" fmla="*/ 30093 w 31839"/>
                <a:gd name="connsiteY5" fmla="*/ 19675 h 34239"/>
                <a:gd name="connsiteX6" fmla="*/ 33662 w 31839"/>
                <a:gd name="connsiteY6" fmla="*/ 16792 h 34239"/>
                <a:gd name="connsiteX7" fmla="*/ 28258 w 31839"/>
                <a:gd name="connsiteY7" fmla="*/ 16328 h 34239"/>
                <a:gd name="connsiteX8" fmla="*/ 22047 w 31839"/>
                <a:gd name="connsiteY8" fmla="*/ 15057 h 34239"/>
                <a:gd name="connsiteX9" fmla="*/ 16300 w 31839"/>
                <a:gd name="connsiteY9" fmla="*/ 9190 h 34239"/>
                <a:gd name="connsiteX10" fmla="*/ 4202 w 31839"/>
                <a:gd name="connsiteY10" fmla="*/ 2515 h 34239"/>
                <a:gd name="connsiteX11" fmla="*/ 2427 w 31839"/>
                <a:gd name="connsiteY11" fmla="*/ 4975 h 34239"/>
                <a:gd name="connsiteX12" fmla="*/ 4887 w 31839"/>
                <a:gd name="connsiteY12" fmla="*/ 6750 h 34239"/>
                <a:gd name="connsiteX13" fmla="*/ 1822 w 31839"/>
                <a:gd name="connsiteY13" fmla="*/ 7133 h 34239"/>
                <a:gd name="connsiteX14" fmla="*/ 9465 w 31839"/>
                <a:gd name="connsiteY14" fmla="*/ 16368 h 34239"/>
                <a:gd name="connsiteX15" fmla="*/ 15877 w 31839"/>
                <a:gd name="connsiteY15" fmla="*/ 25967 h 34239"/>
                <a:gd name="connsiteX16" fmla="*/ 11078 w 31839"/>
                <a:gd name="connsiteY16" fmla="*/ 29455 h 34239"/>
                <a:gd name="connsiteX17" fmla="*/ 11078 w 31839"/>
                <a:gd name="connsiteY17" fmla="*/ 36755 h 3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839" h="34239">
                  <a:moveTo>
                    <a:pt x="12368" y="36755"/>
                  </a:moveTo>
                  <a:cubicBezTo>
                    <a:pt x="13477" y="35363"/>
                    <a:pt x="14566" y="33972"/>
                    <a:pt x="15675" y="32601"/>
                  </a:cubicBezTo>
                  <a:cubicBezTo>
                    <a:pt x="16784" y="31230"/>
                    <a:pt x="17813" y="29092"/>
                    <a:pt x="19870" y="31693"/>
                  </a:cubicBezTo>
                  <a:cubicBezTo>
                    <a:pt x="20604" y="31334"/>
                    <a:pt x="21283" y="30873"/>
                    <a:pt x="21886" y="30322"/>
                  </a:cubicBezTo>
                  <a:cubicBezTo>
                    <a:pt x="22249" y="29919"/>
                    <a:pt x="22047" y="28850"/>
                    <a:pt x="22410" y="28648"/>
                  </a:cubicBezTo>
                  <a:cubicBezTo>
                    <a:pt x="26121" y="26632"/>
                    <a:pt x="28056" y="23164"/>
                    <a:pt x="30093" y="19675"/>
                  </a:cubicBezTo>
                  <a:cubicBezTo>
                    <a:pt x="30799" y="18465"/>
                    <a:pt x="32392" y="17780"/>
                    <a:pt x="33662" y="16792"/>
                  </a:cubicBezTo>
                  <a:cubicBezTo>
                    <a:pt x="32190" y="14614"/>
                    <a:pt x="30416" y="14775"/>
                    <a:pt x="28258" y="16328"/>
                  </a:cubicBezTo>
                  <a:cubicBezTo>
                    <a:pt x="24407" y="19171"/>
                    <a:pt x="24548" y="18969"/>
                    <a:pt x="22047" y="15057"/>
                  </a:cubicBezTo>
                  <a:cubicBezTo>
                    <a:pt x="20555" y="12728"/>
                    <a:pt x="18598" y="10730"/>
                    <a:pt x="16300" y="9190"/>
                  </a:cubicBezTo>
                  <a:cubicBezTo>
                    <a:pt x="12388" y="6629"/>
                    <a:pt x="8235" y="4612"/>
                    <a:pt x="4202" y="2515"/>
                  </a:cubicBezTo>
                  <a:lnTo>
                    <a:pt x="2427" y="4975"/>
                  </a:lnTo>
                  <a:lnTo>
                    <a:pt x="4887" y="6750"/>
                  </a:lnTo>
                  <a:lnTo>
                    <a:pt x="1822" y="7133"/>
                  </a:lnTo>
                  <a:cubicBezTo>
                    <a:pt x="4524" y="10359"/>
                    <a:pt x="7126" y="13182"/>
                    <a:pt x="9465" y="16368"/>
                  </a:cubicBezTo>
                  <a:cubicBezTo>
                    <a:pt x="11804" y="19554"/>
                    <a:pt x="13719" y="22700"/>
                    <a:pt x="15877" y="25967"/>
                  </a:cubicBezTo>
                  <a:cubicBezTo>
                    <a:pt x="13861" y="25967"/>
                    <a:pt x="11138" y="25967"/>
                    <a:pt x="11078" y="29455"/>
                  </a:cubicBezTo>
                  <a:cubicBezTo>
                    <a:pt x="11078" y="31895"/>
                    <a:pt x="11078" y="34315"/>
                    <a:pt x="11078" y="36755"/>
                  </a:cubicBezTo>
                  <a:close/>
                </a:path>
              </a:pathLst>
            </a:custGeom>
            <a:grpFill/>
            <a:ln w="2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思源黑体 CN Regular" panose="020B0500000000000000" pitchFamily="34" charset="-122"/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10394787" y="1586764"/>
              <a:ext cx="181256" cy="136361"/>
            </a:xfrm>
            <a:custGeom>
              <a:avLst/>
              <a:gdLst>
                <a:gd name="connsiteX0" fmla="*/ 18325 w 77399"/>
                <a:gd name="connsiteY0" fmla="*/ 41332 h 58228"/>
                <a:gd name="connsiteX1" fmla="*/ 16187 w 77399"/>
                <a:gd name="connsiteY1" fmla="*/ 41574 h 58228"/>
                <a:gd name="connsiteX2" fmla="*/ 5097 w 77399"/>
                <a:gd name="connsiteY2" fmla="*/ 41009 h 58228"/>
                <a:gd name="connsiteX3" fmla="*/ 1850 w 77399"/>
                <a:gd name="connsiteY3" fmla="*/ 44679 h 58228"/>
                <a:gd name="connsiteX4" fmla="*/ 6851 w 77399"/>
                <a:gd name="connsiteY4" fmla="*/ 55609 h 58228"/>
                <a:gd name="connsiteX5" fmla="*/ 24818 w 77399"/>
                <a:gd name="connsiteY5" fmla="*/ 60730 h 58228"/>
                <a:gd name="connsiteX6" fmla="*/ 27016 w 77399"/>
                <a:gd name="connsiteY6" fmla="*/ 57988 h 58228"/>
                <a:gd name="connsiteX7" fmla="*/ 26491 w 77399"/>
                <a:gd name="connsiteY7" fmla="*/ 52604 h 58228"/>
                <a:gd name="connsiteX8" fmla="*/ 29718 w 77399"/>
                <a:gd name="connsiteY8" fmla="*/ 50245 h 58228"/>
                <a:gd name="connsiteX9" fmla="*/ 45708 w 77399"/>
                <a:gd name="connsiteY9" fmla="*/ 52765 h 58228"/>
                <a:gd name="connsiteX10" fmla="*/ 59158 w 77399"/>
                <a:gd name="connsiteY10" fmla="*/ 49842 h 58228"/>
                <a:gd name="connsiteX11" fmla="*/ 68656 w 77399"/>
                <a:gd name="connsiteY11" fmla="*/ 47825 h 58228"/>
                <a:gd name="connsiteX12" fmla="*/ 79222 w 77399"/>
                <a:gd name="connsiteY12" fmla="*/ 40021 h 58228"/>
                <a:gd name="connsiteX13" fmla="*/ 73858 w 77399"/>
                <a:gd name="connsiteY13" fmla="*/ 41413 h 58228"/>
                <a:gd name="connsiteX14" fmla="*/ 70652 w 77399"/>
                <a:gd name="connsiteY14" fmla="*/ 43590 h 58228"/>
                <a:gd name="connsiteX15" fmla="*/ 58775 w 77399"/>
                <a:gd name="connsiteY15" fmla="*/ 44921 h 58228"/>
                <a:gd name="connsiteX16" fmla="*/ 59118 w 77399"/>
                <a:gd name="connsiteY16" fmla="*/ 43429 h 58228"/>
                <a:gd name="connsiteX17" fmla="*/ 57525 w 77399"/>
                <a:gd name="connsiteY17" fmla="*/ 43429 h 58228"/>
                <a:gd name="connsiteX18" fmla="*/ 42522 w 77399"/>
                <a:gd name="connsiteY18" fmla="*/ 39053 h 58228"/>
                <a:gd name="connsiteX19" fmla="*/ 41978 w 77399"/>
                <a:gd name="connsiteY19" fmla="*/ 35363 h 58228"/>
                <a:gd name="connsiteX20" fmla="*/ 43208 w 77399"/>
                <a:gd name="connsiteY20" fmla="*/ 30604 h 58228"/>
                <a:gd name="connsiteX21" fmla="*/ 37521 w 77399"/>
                <a:gd name="connsiteY21" fmla="*/ 29415 h 58228"/>
                <a:gd name="connsiteX22" fmla="*/ 29455 w 77399"/>
                <a:gd name="connsiteY22" fmla="*/ 29636 h 58228"/>
                <a:gd name="connsiteX23" fmla="*/ 12578 w 77399"/>
                <a:gd name="connsiteY23" fmla="*/ 13323 h 58228"/>
                <a:gd name="connsiteX24" fmla="*/ 9734 w 77399"/>
                <a:gd name="connsiteY24" fmla="*/ 7758 h 58228"/>
                <a:gd name="connsiteX25" fmla="*/ 8625 w 77399"/>
                <a:gd name="connsiteY25" fmla="*/ 7012 h 58228"/>
                <a:gd name="connsiteX26" fmla="*/ 7940 w 77399"/>
                <a:gd name="connsiteY26" fmla="*/ 7778 h 58228"/>
                <a:gd name="connsiteX27" fmla="*/ 5641 w 77399"/>
                <a:gd name="connsiteY27" fmla="*/ 2515 h 58228"/>
                <a:gd name="connsiteX28" fmla="*/ 4774 w 77399"/>
                <a:gd name="connsiteY28" fmla="*/ 2515 h 58228"/>
                <a:gd name="connsiteX29" fmla="*/ 5097 w 77399"/>
                <a:gd name="connsiteY29" fmla="*/ 7496 h 58228"/>
                <a:gd name="connsiteX30" fmla="*/ 3725 w 77399"/>
                <a:gd name="connsiteY30" fmla="*/ 5479 h 58228"/>
                <a:gd name="connsiteX31" fmla="*/ 3221 w 77399"/>
                <a:gd name="connsiteY31" fmla="*/ 5701 h 58228"/>
                <a:gd name="connsiteX32" fmla="*/ 4391 w 77399"/>
                <a:gd name="connsiteY32" fmla="*/ 9734 h 58228"/>
                <a:gd name="connsiteX33" fmla="*/ 2798 w 77399"/>
                <a:gd name="connsiteY33" fmla="*/ 8665 h 58228"/>
                <a:gd name="connsiteX34" fmla="*/ 2798 w 77399"/>
                <a:gd name="connsiteY34" fmla="*/ 10359 h 58228"/>
                <a:gd name="connsiteX35" fmla="*/ 3604 w 77399"/>
                <a:gd name="connsiteY35" fmla="*/ 16671 h 58228"/>
                <a:gd name="connsiteX36" fmla="*/ 4996 w 77399"/>
                <a:gd name="connsiteY36" fmla="*/ 18788 h 58228"/>
                <a:gd name="connsiteX37" fmla="*/ 4532 w 77399"/>
                <a:gd name="connsiteY37" fmla="*/ 22176 h 58228"/>
                <a:gd name="connsiteX38" fmla="*/ 5903 w 77399"/>
                <a:gd name="connsiteY38" fmla="*/ 27297 h 58228"/>
                <a:gd name="connsiteX39" fmla="*/ 10501 w 77399"/>
                <a:gd name="connsiteY39" fmla="*/ 33932 h 58228"/>
                <a:gd name="connsiteX40" fmla="*/ 12517 w 77399"/>
                <a:gd name="connsiteY40" fmla="*/ 36210 h 58228"/>
                <a:gd name="connsiteX41" fmla="*/ 18325 w 77399"/>
                <a:gd name="connsiteY41" fmla="*/ 41332 h 58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7399" h="58228">
                  <a:moveTo>
                    <a:pt x="18325" y="41332"/>
                  </a:moveTo>
                  <a:cubicBezTo>
                    <a:pt x="17621" y="41475"/>
                    <a:pt x="16905" y="41556"/>
                    <a:pt x="16187" y="41574"/>
                  </a:cubicBezTo>
                  <a:cubicBezTo>
                    <a:pt x="12477" y="41433"/>
                    <a:pt x="8766" y="41332"/>
                    <a:pt x="5097" y="41009"/>
                  </a:cubicBezTo>
                  <a:cubicBezTo>
                    <a:pt x="2233" y="40788"/>
                    <a:pt x="1991" y="42885"/>
                    <a:pt x="1850" y="44679"/>
                  </a:cubicBezTo>
                  <a:cubicBezTo>
                    <a:pt x="1568" y="48932"/>
                    <a:pt x="3449" y="53042"/>
                    <a:pt x="6851" y="55609"/>
                  </a:cubicBezTo>
                  <a:cubicBezTo>
                    <a:pt x="12073" y="60206"/>
                    <a:pt x="18526" y="60186"/>
                    <a:pt x="24818" y="60730"/>
                  </a:cubicBezTo>
                  <a:cubicBezTo>
                    <a:pt x="26370" y="60872"/>
                    <a:pt x="27318" y="59843"/>
                    <a:pt x="27016" y="57988"/>
                  </a:cubicBezTo>
                  <a:cubicBezTo>
                    <a:pt x="26749" y="56203"/>
                    <a:pt x="26576" y="54407"/>
                    <a:pt x="26491" y="52604"/>
                  </a:cubicBezTo>
                  <a:cubicBezTo>
                    <a:pt x="26330" y="50144"/>
                    <a:pt x="27298" y="49398"/>
                    <a:pt x="29718" y="50245"/>
                  </a:cubicBezTo>
                  <a:cubicBezTo>
                    <a:pt x="34880" y="52080"/>
                    <a:pt x="40062" y="53895"/>
                    <a:pt x="45708" y="52765"/>
                  </a:cubicBezTo>
                  <a:cubicBezTo>
                    <a:pt x="50225" y="51858"/>
                    <a:pt x="55206" y="51858"/>
                    <a:pt x="59158" y="49842"/>
                  </a:cubicBezTo>
                  <a:cubicBezTo>
                    <a:pt x="62120" y="48432"/>
                    <a:pt x="65375" y="47740"/>
                    <a:pt x="68656" y="47825"/>
                  </a:cubicBezTo>
                  <a:cubicBezTo>
                    <a:pt x="73878" y="47644"/>
                    <a:pt x="77084" y="44659"/>
                    <a:pt x="79222" y="40021"/>
                  </a:cubicBezTo>
                  <a:cubicBezTo>
                    <a:pt x="76822" y="38448"/>
                    <a:pt x="75532" y="40828"/>
                    <a:pt x="73858" y="41413"/>
                  </a:cubicBezTo>
                  <a:cubicBezTo>
                    <a:pt x="72656" y="41921"/>
                    <a:pt x="71567" y="42661"/>
                    <a:pt x="70652" y="43590"/>
                  </a:cubicBezTo>
                  <a:cubicBezTo>
                    <a:pt x="67103" y="46897"/>
                    <a:pt x="63151" y="46837"/>
                    <a:pt x="58775" y="44921"/>
                  </a:cubicBezTo>
                  <a:cubicBezTo>
                    <a:pt x="58775" y="44578"/>
                    <a:pt x="58956" y="44074"/>
                    <a:pt x="59118" y="43429"/>
                  </a:cubicBezTo>
                  <a:cubicBezTo>
                    <a:pt x="58493" y="43429"/>
                    <a:pt x="58009" y="43429"/>
                    <a:pt x="57525" y="43429"/>
                  </a:cubicBezTo>
                  <a:cubicBezTo>
                    <a:pt x="52163" y="43804"/>
                    <a:pt x="46841" y="42252"/>
                    <a:pt x="42522" y="39053"/>
                  </a:cubicBezTo>
                  <a:cubicBezTo>
                    <a:pt x="41252" y="38146"/>
                    <a:pt x="39457" y="37319"/>
                    <a:pt x="41978" y="35363"/>
                  </a:cubicBezTo>
                  <a:cubicBezTo>
                    <a:pt x="43026" y="34557"/>
                    <a:pt x="43268" y="32218"/>
                    <a:pt x="43208" y="30604"/>
                  </a:cubicBezTo>
                  <a:cubicBezTo>
                    <a:pt x="43067" y="28164"/>
                    <a:pt x="39518" y="27277"/>
                    <a:pt x="37521" y="29415"/>
                  </a:cubicBezTo>
                  <a:cubicBezTo>
                    <a:pt x="34255" y="32863"/>
                    <a:pt x="32198" y="32036"/>
                    <a:pt x="29455" y="29636"/>
                  </a:cubicBezTo>
                  <a:cubicBezTo>
                    <a:pt x="23547" y="24515"/>
                    <a:pt x="18022" y="18929"/>
                    <a:pt x="12578" y="13323"/>
                  </a:cubicBezTo>
                  <a:cubicBezTo>
                    <a:pt x="11400" y="11595"/>
                    <a:pt x="10444" y="9726"/>
                    <a:pt x="9734" y="7758"/>
                  </a:cubicBezTo>
                  <a:cubicBezTo>
                    <a:pt x="9553" y="7395"/>
                    <a:pt x="9008" y="7254"/>
                    <a:pt x="8625" y="7012"/>
                  </a:cubicBezTo>
                  <a:lnTo>
                    <a:pt x="7940" y="7778"/>
                  </a:lnTo>
                  <a:lnTo>
                    <a:pt x="5641" y="2515"/>
                  </a:lnTo>
                  <a:lnTo>
                    <a:pt x="4774" y="2515"/>
                  </a:lnTo>
                  <a:cubicBezTo>
                    <a:pt x="4895" y="4169"/>
                    <a:pt x="4996" y="5802"/>
                    <a:pt x="5097" y="7496"/>
                  </a:cubicBezTo>
                  <a:lnTo>
                    <a:pt x="3725" y="5479"/>
                  </a:lnTo>
                  <a:lnTo>
                    <a:pt x="3221" y="5701"/>
                  </a:lnTo>
                  <a:cubicBezTo>
                    <a:pt x="3584" y="6971"/>
                    <a:pt x="3947" y="8222"/>
                    <a:pt x="4391" y="9734"/>
                  </a:cubicBezTo>
                  <a:lnTo>
                    <a:pt x="2798" y="8665"/>
                  </a:lnTo>
                  <a:cubicBezTo>
                    <a:pt x="2798" y="9311"/>
                    <a:pt x="2596" y="9956"/>
                    <a:pt x="2798" y="10359"/>
                  </a:cubicBezTo>
                  <a:cubicBezTo>
                    <a:pt x="4242" y="12140"/>
                    <a:pt x="4552" y="14584"/>
                    <a:pt x="3604" y="16671"/>
                  </a:cubicBezTo>
                  <a:cubicBezTo>
                    <a:pt x="3362" y="17155"/>
                    <a:pt x="4794" y="18506"/>
                    <a:pt x="4996" y="18788"/>
                  </a:cubicBezTo>
                  <a:cubicBezTo>
                    <a:pt x="4703" y="19893"/>
                    <a:pt x="4546" y="21032"/>
                    <a:pt x="4532" y="22176"/>
                  </a:cubicBezTo>
                  <a:cubicBezTo>
                    <a:pt x="4703" y="23946"/>
                    <a:pt x="5167" y="25678"/>
                    <a:pt x="5903" y="27297"/>
                  </a:cubicBezTo>
                  <a:cubicBezTo>
                    <a:pt x="7288" y="29606"/>
                    <a:pt x="8825" y="31822"/>
                    <a:pt x="10501" y="33932"/>
                  </a:cubicBezTo>
                  <a:cubicBezTo>
                    <a:pt x="11085" y="34764"/>
                    <a:pt x="11763" y="35529"/>
                    <a:pt x="12517" y="36210"/>
                  </a:cubicBezTo>
                  <a:cubicBezTo>
                    <a:pt x="14493" y="38025"/>
                    <a:pt x="16449" y="39679"/>
                    <a:pt x="18325" y="41332"/>
                  </a:cubicBezTo>
                  <a:close/>
                </a:path>
              </a:pathLst>
            </a:custGeom>
            <a:grpFill/>
            <a:ln w="2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思源黑体 CN Regular" panose="020B0500000000000000" pitchFamily="34" charset="-122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9864639" y="1507725"/>
              <a:ext cx="107713" cy="113464"/>
            </a:xfrm>
            <a:custGeom>
              <a:avLst/>
              <a:gdLst>
                <a:gd name="connsiteX0" fmla="*/ 28117 w 45995"/>
                <a:gd name="connsiteY0" fmla="*/ 41852 h 48451"/>
                <a:gd name="connsiteX1" fmla="*/ 27310 w 45995"/>
                <a:gd name="connsiteY1" fmla="*/ 43869 h 48451"/>
                <a:gd name="connsiteX2" fmla="*/ 30012 w 45995"/>
                <a:gd name="connsiteY2" fmla="*/ 39836 h 48451"/>
                <a:gd name="connsiteX3" fmla="*/ 41647 w 45995"/>
                <a:gd name="connsiteY3" fmla="*/ 27072 h 48451"/>
                <a:gd name="connsiteX4" fmla="*/ 47818 w 45995"/>
                <a:gd name="connsiteY4" fmla="*/ 22938 h 48451"/>
                <a:gd name="connsiteX5" fmla="*/ 39530 w 45995"/>
                <a:gd name="connsiteY5" fmla="*/ 21668 h 48451"/>
                <a:gd name="connsiteX6" fmla="*/ 30859 w 45995"/>
                <a:gd name="connsiteY6" fmla="*/ 19651 h 48451"/>
                <a:gd name="connsiteX7" fmla="*/ 22793 w 45995"/>
                <a:gd name="connsiteY7" fmla="*/ 11384 h 48451"/>
                <a:gd name="connsiteX8" fmla="*/ 6279 w 45995"/>
                <a:gd name="connsiteY8" fmla="*/ 2894 h 48451"/>
                <a:gd name="connsiteX9" fmla="*/ 4020 w 45995"/>
                <a:gd name="connsiteY9" fmla="*/ 2592 h 48451"/>
                <a:gd name="connsiteX10" fmla="*/ 6037 w 45995"/>
                <a:gd name="connsiteY10" fmla="*/ 4931 h 48451"/>
                <a:gd name="connsiteX11" fmla="*/ 2730 w 45995"/>
                <a:gd name="connsiteY11" fmla="*/ 4245 h 48451"/>
                <a:gd name="connsiteX12" fmla="*/ 2326 w 45995"/>
                <a:gd name="connsiteY12" fmla="*/ 4911 h 48451"/>
                <a:gd name="connsiteX13" fmla="*/ 6863 w 45995"/>
                <a:gd name="connsiteY13" fmla="*/ 7935 h 48451"/>
                <a:gd name="connsiteX14" fmla="*/ 1822 w 45995"/>
                <a:gd name="connsiteY14" fmla="*/ 7935 h 48451"/>
                <a:gd name="connsiteX15" fmla="*/ 12691 w 45995"/>
                <a:gd name="connsiteY15" fmla="*/ 21123 h 48451"/>
                <a:gd name="connsiteX16" fmla="*/ 23540 w 45995"/>
                <a:gd name="connsiteY16" fmla="*/ 34896 h 48451"/>
                <a:gd name="connsiteX17" fmla="*/ 20091 w 45995"/>
                <a:gd name="connsiteY17" fmla="*/ 35460 h 48451"/>
                <a:gd name="connsiteX18" fmla="*/ 15880 w 45995"/>
                <a:gd name="connsiteY18" fmla="*/ 37493 h 48451"/>
                <a:gd name="connsiteX19" fmla="*/ 15695 w 45995"/>
                <a:gd name="connsiteY19" fmla="*/ 38525 h 48451"/>
                <a:gd name="connsiteX20" fmla="*/ 16240 w 45995"/>
                <a:gd name="connsiteY20" fmla="*/ 50967 h 48451"/>
                <a:gd name="connsiteX21" fmla="*/ 21281 w 45995"/>
                <a:gd name="connsiteY21" fmla="*/ 45401 h 48451"/>
                <a:gd name="connsiteX22" fmla="*/ 28117 w 45995"/>
                <a:gd name="connsiteY22" fmla="*/ 41852 h 4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5995" h="48451">
                  <a:moveTo>
                    <a:pt x="28117" y="41852"/>
                  </a:moveTo>
                  <a:lnTo>
                    <a:pt x="27310" y="43869"/>
                  </a:lnTo>
                  <a:cubicBezTo>
                    <a:pt x="30819" y="42901"/>
                    <a:pt x="30900" y="42760"/>
                    <a:pt x="30012" y="39836"/>
                  </a:cubicBezTo>
                  <a:cubicBezTo>
                    <a:pt x="35212" y="37007"/>
                    <a:pt x="39310" y="32510"/>
                    <a:pt x="41647" y="27072"/>
                  </a:cubicBezTo>
                  <a:cubicBezTo>
                    <a:pt x="42579" y="24493"/>
                    <a:pt x="45078" y="22819"/>
                    <a:pt x="47818" y="22938"/>
                  </a:cubicBezTo>
                  <a:cubicBezTo>
                    <a:pt x="44793" y="19147"/>
                    <a:pt x="43240" y="18905"/>
                    <a:pt x="39530" y="21668"/>
                  </a:cubicBezTo>
                  <a:cubicBezTo>
                    <a:pt x="34126" y="25701"/>
                    <a:pt x="33945" y="25559"/>
                    <a:pt x="30859" y="19651"/>
                  </a:cubicBezTo>
                  <a:cubicBezTo>
                    <a:pt x="29158" y="16080"/>
                    <a:pt x="26321" y="13172"/>
                    <a:pt x="22793" y="11384"/>
                  </a:cubicBezTo>
                  <a:cubicBezTo>
                    <a:pt x="17228" y="8661"/>
                    <a:pt x="11784" y="5717"/>
                    <a:pt x="6279" y="2894"/>
                  </a:cubicBezTo>
                  <a:cubicBezTo>
                    <a:pt x="5584" y="2533"/>
                    <a:pt x="4785" y="2424"/>
                    <a:pt x="4020" y="2592"/>
                  </a:cubicBezTo>
                  <a:cubicBezTo>
                    <a:pt x="4645" y="3318"/>
                    <a:pt x="5291" y="4024"/>
                    <a:pt x="6037" y="4931"/>
                  </a:cubicBezTo>
                  <a:lnTo>
                    <a:pt x="2730" y="4245"/>
                  </a:lnTo>
                  <a:lnTo>
                    <a:pt x="2326" y="4911"/>
                  </a:lnTo>
                  <a:lnTo>
                    <a:pt x="6863" y="7935"/>
                  </a:lnTo>
                  <a:lnTo>
                    <a:pt x="1822" y="7935"/>
                  </a:lnTo>
                  <a:cubicBezTo>
                    <a:pt x="5714" y="12714"/>
                    <a:pt x="9041" y="17070"/>
                    <a:pt x="12691" y="21123"/>
                  </a:cubicBezTo>
                  <a:cubicBezTo>
                    <a:pt x="16341" y="25176"/>
                    <a:pt x="17409" y="31689"/>
                    <a:pt x="23540" y="34896"/>
                  </a:cubicBezTo>
                  <a:cubicBezTo>
                    <a:pt x="22427" y="35263"/>
                    <a:pt x="21263" y="35452"/>
                    <a:pt x="20091" y="35460"/>
                  </a:cubicBezTo>
                  <a:cubicBezTo>
                    <a:pt x="18367" y="34859"/>
                    <a:pt x="16481" y="35769"/>
                    <a:pt x="15880" y="37493"/>
                  </a:cubicBezTo>
                  <a:cubicBezTo>
                    <a:pt x="15764" y="37826"/>
                    <a:pt x="15702" y="38174"/>
                    <a:pt x="15695" y="38525"/>
                  </a:cubicBezTo>
                  <a:cubicBezTo>
                    <a:pt x="14788" y="42437"/>
                    <a:pt x="12630" y="46591"/>
                    <a:pt x="16240" y="50967"/>
                  </a:cubicBezTo>
                  <a:cubicBezTo>
                    <a:pt x="18045" y="49229"/>
                    <a:pt x="19730" y="47369"/>
                    <a:pt x="21281" y="45401"/>
                  </a:cubicBezTo>
                  <a:cubicBezTo>
                    <a:pt x="23035" y="42840"/>
                    <a:pt x="24749" y="40763"/>
                    <a:pt x="28117" y="41852"/>
                  </a:cubicBezTo>
                  <a:close/>
                </a:path>
              </a:pathLst>
            </a:custGeom>
            <a:grpFill/>
            <a:ln w="2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思源黑体 CN Regular" panose="020B0500000000000000" pitchFamily="34" charset="-122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9541499" y="1589174"/>
              <a:ext cx="58082" cy="63703"/>
            </a:xfrm>
            <a:custGeom>
              <a:avLst/>
              <a:gdLst>
                <a:gd name="connsiteX0" fmla="*/ 2165 w 24802"/>
                <a:gd name="connsiteY0" fmla="*/ 4269 h 27202"/>
                <a:gd name="connsiteX1" fmla="*/ 3617 w 24802"/>
                <a:gd name="connsiteY1" fmla="*/ 5399 h 27202"/>
                <a:gd name="connsiteX2" fmla="*/ 1822 w 24802"/>
                <a:gd name="connsiteY2" fmla="*/ 5842 h 27202"/>
                <a:gd name="connsiteX3" fmla="*/ 12832 w 24802"/>
                <a:gd name="connsiteY3" fmla="*/ 20744 h 27202"/>
                <a:gd name="connsiteX4" fmla="*/ 9344 w 24802"/>
                <a:gd name="connsiteY4" fmla="*/ 29717 h 27202"/>
                <a:gd name="connsiteX5" fmla="*/ 12509 w 24802"/>
                <a:gd name="connsiteY5" fmla="*/ 26188 h 27202"/>
                <a:gd name="connsiteX6" fmla="*/ 16280 w 24802"/>
                <a:gd name="connsiteY6" fmla="*/ 25664 h 27202"/>
                <a:gd name="connsiteX7" fmla="*/ 26625 w 24802"/>
                <a:gd name="connsiteY7" fmla="*/ 13243 h 27202"/>
                <a:gd name="connsiteX8" fmla="*/ 22269 w 24802"/>
                <a:gd name="connsiteY8" fmla="*/ 13444 h 27202"/>
                <a:gd name="connsiteX9" fmla="*/ 17772 w 24802"/>
                <a:gd name="connsiteY9" fmla="*/ 12335 h 27202"/>
                <a:gd name="connsiteX10" fmla="*/ 7932 w 24802"/>
                <a:gd name="connsiteY10" fmla="*/ 4431 h 27202"/>
                <a:gd name="connsiteX11" fmla="*/ 3738 w 24802"/>
                <a:gd name="connsiteY11" fmla="*/ 2515 h 2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02" h="27202">
                  <a:moveTo>
                    <a:pt x="2165" y="4269"/>
                  </a:moveTo>
                  <a:cubicBezTo>
                    <a:pt x="2367" y="4451"/>
                    <a:pt x="2911" y="4854"/>
                    <a:pt x="3617" y="5399"/>
                  </a:cubicBezTo>
                  <a:lnTo>
                    <a:pt x="1822" y="5842"/>
                  </a:lnTo>
                  <a:lnTo>
                    <a:pt x="12832" y="20744"/>
                  </a:lnTo>
                  <a:cubicBezTo>
                    <a:pt x="8799" y="21429"/>
                    <a:pt x="7146" y="25079"/>
                    <a:pt x="9344" y="29717"/>
                  </a:cubicBezTo>
                  <a:cubicBezTo>
                    <a:pt x="10462" y="28600"/>
                    <a:pt x="11519" y="27420"/>
                    <a:pt x="12509" y="26188"/>
                  </a:cubicBezTo>
                  <a:cubicBezTo>
                    <a:pt x="13679" y="24535"/>
                    <a:pt x="14788" y="23688"/>
                    <a:pt x="16280" y="25664"/>
                  </a:cubicBezTo>
                  <a:lnTo>
                    <a:pt x="26625" y="13243"/>
                  </a:lnTo>
                  <a:cubicBezTo>
                    <a:pt x="25294" y="11488"/>
                    <a:pt x="23721" y="12134"/>
                    <a:pt x="22269" y="13444"/>
                  </a:cubicBezTo>
                  <a:cubicBezTo>
                    <a:pt x="20253" y="15360"/>
                    <a:pt x="18821" y="14775"/>
                    <a:pt x="17772" y="12335"/>
                  </a:cubicBezTo>
                  <a:cubicBezTo>
                    <a:pt x="15917" y="7980"/>
                    <a:pt x="11622" y="6548"/>
                    <a:pt x="7932" y="4431"/>
                  </a:cubicBezTo>
                  <a:cubicBezTo>
                    <a:pt x="6573" y="3711"/>
                    <a:pt x="5172" y="3072"/>
                    <a:pt x="3738" y="2515"/>
                  </a:cubicBezTo>
                  <a:close/>
                </a:path>
              </a:pathLst>
            </a:custGeom>
            <a:grpFill/>
            <a:ln w="2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ea typeface="思源黑体 CN Regular" panose="020B0500000000000000" pitchFamily="34" charset="-122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思源黑体 CN Regular" panose="020B0500000000000000" pitchFamily="34" charset="-122"/>
              </a:defRPr>
            </a:lvl1pPr>
          </a:lstStyle>
          <a:p>
            <a:fld id="{CE9BFF92-3C35-4CDC-84A8-03301138CCDE}" type="datetimeFigureOut">
              <a:rPr lang="zh-CN" altLang="en-US" smtClean="0"/>
              <a:t>2025/8/27 Wednesday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思源黑体 CN Regular" panose="020B0500000000000000" pitchFamily="34" charset="-122"/>
              </a:defRPr>
            </a:lvl1pPr>
          </a:lstStyle>
          <a:p>
            <a:fld id="{50C5ABB5-3CEE-40C5-9829-DE87F265C562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Regular" panose="020B0500000000000000" pitchFamily="34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思源黑体 CN Regular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Regular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Regular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Regular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Regular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1856609" y="3373525"/>
            <a:ext cx="8478783" cy="105490"/>
            <a:chOff x="1869783" y="3894383"/>
            <a:chExt cx="8478783" cy="105490"/>
          </a:xfrm>
        </p:grpSpPr>
        <p:grpSp>
          <p:nvGrpSpPr>
            <p:cNvPr id="2" name="组合 1"/>
            <p:cNvGrpSpPr/>
            <p:nvPr/>
          </p:nvGrpSpPr>
          <p:grpSpPr>
            <a:xfrm>
              <a:off x="6096000" y="3894383"/>
              <a:ext cx="4252566" cy="105490"/>
              <a:chOff x="5241210" y="2499515"/>
              <a:chExt cx="4252566" cy="105490"/>
            </a:xfrm>
          </p:grpSpPr>
          <p:sp>
            <p:nvSpPr>
              <p:cNvPr id="3" name="任意多边形5"/>
              <p:cNvSpPr/>
              <p:nvPr/>
            </p:nvSpPr>
            <p:spPr>
              <a:xfrm rot="10800000">
                <a:off x="5245776" y="2547855"/>
                <a:ext cx="4248000" cy="57150"/>
              </a:xfrm>
              <a:custGeom>
                <a:avLst/>
                <a:gdLst>
                  <a:gd name="connsiteX0" fmla="*/ 3381375 w 3381375"/>
                  <a:gd name="connsiteY0" fmla="*/ 0 h 57150"/>
                  <a:gd name="connsiteX1" fmla="*/ 0 w 3381375"/>
                  <a:gd name="connsiteY1" fmla="*/ 0 h 57150"/>
                  <a:gd name="connsiteX2" fmla="*/ 76200 w 3381375"/>
                  <a:gd name="connsiteY2" fmla="*/ 5715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81375" h="57150">
                    <a:moveTo>
                      <a:pt x="3381375" y="0"/>
                    </a:moveTo>
                    <a:lnTo>
                      <a:pt x="0" y="0"/>
                    </a:lnTo>
                    <a:lnTo>
                      <a:pt x="76200" y="57150"/>
                    </a:lnTo>
                  </a:path>
                </a:pathLst>
              </a:custGeom>
              <a:noFill/>
              <a:ln w="12700" cap="rnd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grpSp>
            <p:nvGrpSpPr>
              <p:cNvPr id="4" name="组合 3"/>
              <p:cNvGrpSpPr/>
              <p:nvPr/>
            </p:nvGrpSpPr>
            <p:grpSpPr>
              <a:xfrm rot="10800000">
                <a:off x="8786386" y="2499515"/>
                <a:ext cx="447669" cy="60481"/>
                <a:chOff x="2124081" y="3462339"/>
                <a:chExt cx="447669" cy="60481"/>
              </a:xfrm>
            </p:grpSpPr>
            <p:cxnSp>
              <p:nvCxnSpPr>
                <p:cNvPr id="7" name="直接连接符 1"/>
                <p:cNvCxnSpPr/>
                <p:nvPr/>
              </p:nvCxnSpPr>
              <p:spPr>
                <a:xfrm flipH="1" flipV="1">
                  <a:off x="2533650" y="3462339"/>
                  <a:ext cx="38100" cy="60481"/>
                </a:xfrm>
                <a:prstGeom prst="line">
                  <a:avLst/>
                </a:prstGeom>
                <a:ln w="3175" cap="rnd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直接连接符 2"/>
                <p:cNvCxnSpPr/>
                <p:nvPr/>
              </p:nvCxnSpPr>
              <p:spPr>
                <a:xfrm flipH="1" flipV="1">
                  <a:off x="2475141" y="3462339"/>
                  <a:ext cx="38100" cy="60481"/>
                </a:xfrm>
                <a:prstGeom prst="line">
                  <a:avLst/>
                </a:prstGeom>
                <a:ln w="3175" cap="rnd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直接连接符 3"/>
                <p:cNvCxnSpPr/>
                <p:nvPr/>
              </p:nvCxnSpPr>
              <p:spPr>
                <a:xfrm flipH="1" flipV="1">
                  <a:off x="2416631" y="3462339"/>
                  <a:ext cx="38100" cy="60481"/>
                </a:xfrm>
                <a:prstGeom prst="line">
                  <a:avLst/>
                </a:prstGeom>
                <a:ln w="3175" cap="rnd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接连接符 4"/>
                <p:cNvCxnSpPr/>
                <p:nvPr/>
              </p:nvCxnSpPr>
              <p:spPr>
                <a:xfrm flipH="1" flipV="1">
                  <a:off x="2358121" y="3462339"/>
                  <a:ext cx="38100" cy="60481"/>
                </a:xfrm>
                <a:prstGeom prst="line">
                  <a:avLst/>
                </a:prstGeom>
                <a:ln w="3175" cap="rnd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5"/>
                <p:cNvCxnSpPr/>
                <p:nvPr/>
              </p:nvCxnSpPr>
              <p:spPr>
                <a:xfrm flipH="1" flipV="1">
                  <a:off x="2299611" y="3462339"/>
                  <a:ext cx="38100" cy="60481"/>
                </a:xfrm>
                <a:prstGeom prst="line">
                  <a:avLst/>
                </a:prstGeom>
                <a:ln w="3175" cap="rnd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6"/>
                <p:cNvCxnSpPr/>
                <p:nvPr/>
              </p:nvCxnSpPr>
              <p:spPr>
                <a:xfrm flipH="1" flipV="1">
                  <a:off x="2241101" y="3462339"/>
                  <a:ext cx="38100" cy="60481"/>
                </a:xfrm>
                <a:prstGeom prst="line">
                  <a:avLst/>
                </a:prstGeom>
                <a:ln w="3175" cap="rnd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7"/>
                <p:cNvCxnSpPr/>
                <p:nvPr/>
              </p:nvCxnSpPr>
              <p:spPr>
                <a:xfrm flipH="1" flipV="1">
                  <a:off x="2182591" y="3462339"/>
                  <a:ext cx="38100" cy="60481"/>
                </a:xfrm>
                <a:prstGeom prst="line">
                  <a:avLst/>
                </a:prstGeom>
                <a:ln w="3175" cap="rnd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8"/>
                <p:cNvCxnSpPr/>
                <p:nvPr/>
              </p:nvCxnSpPr>
              <p:spPr>
                <a:xfrm flipH="1" flipV="1">
                  <a:off x="2124081" y="3462339"/>
                  <a:ext cx="38100" cy="60481"/>
                </a:xfrm>
                <a:prstGeom prst="line">
                  <a:avLst/>
                </a:prstGeom>
                <a:ln w="3175" cap="rnd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" name="直接连接符 9"/>
              <p:cNvCxnSpPr/>
              <p:nvPr/>
            </p:nvCxnSpPr>
            <p:spPr>
              <a:xfrm rot="10800000">
                <a:off x="5241210" y="2552102"/>
                <a:ext cx="3456000" cy="0"/>
              </a:xfrm>
              <a:prstGeom prst="line">
                <a:avLst/>
              </a:prstGeom>
              <a:ln w="6350" cap="rnd">
                <a:solidFill>
                  <a:schemeClr val="accent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合 20"/>
            <p:cNvGrpSpPr/>
            <p:nvPr/>
          </p:nvGrpSpPr>
          <p:grpSpPr>
            <a:xfrm flipH="1">
              <a:off x="1869783" y="3894383"/>
              <a:ext cx="4252566" cy="105490"/>
              <a:chOff x="5241210" y="2499515"/>
              <a:chExt cx="4252566" cy="105490"/>
            </a:xfrm>
          </p:grpSpPr>
          <p:sp>
            <p:nvSpPr>
              <p:cNvPr id="22" name="任意多边形5"/>
              <p:cNvSpPr/>
              <p:nvPr/>
            </p:nvSpPr>
            <p:spPr>
              <a:xfrm rot="10800000">
                <a:off x="5245776" y="2547855"/>
                <a:ext cx="4248000" cy="57150"/>
              </a:xfrm>
              <a:custGeom>
                <a:avLst/>
                <a:gdLst>
                  <a:gd name="connsiteX0" fmla="*/ 3381375 w 3381375"/>
                  <a:gd name="connsiteY0" fmla="*/ 0 h 57150"/>
                  <a:gd name="connsiteX1" fmla="*/ 0 w 3381375"/>
                  <a:gd name="connsiteY1" fmla="*/ 0 h 57150"/>
                  <a:gd name="connsiteX2" fmla="*/ 76200 w 3381375"/>
                  <a:gd name="connsiteY2" fmla="*/ 5715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81375" h="57150">
                    <a:moveTo>
                      <a:pt x="3381375" y="0"/>
                    </a:moveTo>
                    <a:lnTo>
                      <a:pt x="0" y="0"/>
                    </a:lnTo>
                    <a:lnTo>
                      <a:pt x="76200" y="57150"/>
                    </a:lnTo>
                  </a:path>
                </a:pathLst>
              </a:custGeom>
              <a:noFill/>
              <a:ln w="12700" cap="rnd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grpSp>
            <p:nvGrpSpPr>
              <p:cNvPr id="23" name="组合 22"/>
              <p:cNvGrpSpPr/>
              <p:nvPr/>
            </p:nvGrpSpPr>
            <p:grpSpPr>
              <a:xfrm rot="10800000">
                <a:off x="8786386" y="2499515"/>
                <a:ext cx="447669" cy="60481"/>
                <a:chOff x="2124081" y="3462339"/>
                <a:chExt cx="447669" cy="60481"/>
              </a:xfrm>
            </p:grpSpPr>
            <p:cxnSp>
              <p:nvCxnSpPr>
                <p:cNvPr id="25" name="直接连接符 1"/>
                <p:cNvCxnSpPr/>
                <p:nvPr/>
              </p:nvCxnSpPr>
              <p:spPr>
                <a:xfrm flipH="1" flipV="1">
                  <a:off x="2533650" y="3462339"/>
                  <a:ext cx="38100" cy="60481"/>
                </a:xfrm>
                <a:prstGeom prst="line">
                  <a:avLst/>
                </a:prstGeom>
                <a:ln w="3175" cap="rnd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"/>
                <p:cNvCxnSpPr/>
                <p:nvPr/>
              </p:nvCxnSpPr>
              <p:spPr>
                <a:xfrm flipH="1" flipV="1">
                  <a:off x="2475141" y="3462339"/>
                  <a:ext cx="38100" cy="60481"/>
                </a:xfrm>
                <a:prstGeom prst="line">
                  <a:avLst/>
                </a:prstGeom>
                <a:ln w="3175" cap="rnd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3"/>
                <p:cNvCxnSpPr/>
                <p:nvPr/>
              </p:nvCxnSpPr>
              <p:spPr>
                <a:xfrm flipH="1" flipV="1">
                  <a:off x="2416631" y="3462339"/>
                  <a:ext cx="38100" cy="60481"/>
                </a:xfrm>
                <a:prstGeom prst="line">
                  <a:avLst/>
                </a:prstGeom>
                <a:ln w="3175" cap="rnd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4"/>
                <p:cNvCxnSpPr/>
                <p:nvPr/>
              </p:nvCxnSpPr>
              <p:spPr>
                <a:xfrm flipH="1" flipV="1">
                  <a:off x="2358121" y="3462339"/>
                  <a:ext cx="38100" cy="60481"/>
                </a:xfrm>
                <a:prstGeom prst="line">
                  <a:avLst/>
                </a:prstGeom>
                <a:ln w="3175" cap="rnd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5"/>
                <p:cNvCxnSpPr/>
                <p:nvPr/>
              </p:nvCxnSpPr>
              <p:spPr>
                <a:xfrm flipH="1" flipV="1">
                  <a:off x="2299611" y="3462339"/>
                  <a:ext cx="38100" cy="60481"/>
                </a:xfrm>
                <a:prstGeom prst="line">
                  <a:avLst/>
                </a:prstGeom>
                <a:ln w="3175" cap="rnd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6"/>
                <p:cNvCxnSpPr/>
                <p:nvPr/>
              </p:nvCxnSpPr>
              <p:spPr>
                <a:xfrm flipH="1" flipV="1">
                  <a:off x="2241101" y="3462339"/>
                  <a:ext cx="38100" cy="60481"/>
                </a:xfrm>
                <a:prstGeom prst="line">
                  <a:avLst/>
                </a:prstGeom>
                <a:ln w="3175" cap="rnd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7"/>
                <p:cNvCxnSpPr/>
                <p:nvPr/>
              </p:nvCxnSpPr>
              <p:spPr>
                <a:xfrm flipH="1" flipV="1">
                  <a:off x="2182591" y="3462339"/>
                  <a:ext cx="38100" cy="60481"/>
                </a:xfrm>
                <a:prstGeom prst="line">
                  <a:avLst/>
                </a:prstGeom>
                <a:ln w="3175" cap="rnd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8"/>
                <p:cNvCxnSpPr/>
                <p:nvPr/>
              </p:nvCxnSpPr>
              <p:spPr>
                <a:xfrm flipH="1" flipV="1">
                  <a:off x="2124081" y="3462339"/>
                  <a:ext cx="38100" cy="60481"/>
                </a:xfrm>
                <a:prstGeom prst="line">
                  <a:avLst/>
                </a:prstGeom>
                <a:ln w="3175" cap="rnd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" name="直接连接符 9"/>
              <p:cNvCxnSpPr/>
              <p:nvPr/>
            </p:nvCxnSpPr>
            <p:spPr>
              <a:xfrm rot="10800000">
                <a:off x="5241210" y="2552102"/>
                <a:ext cx="3456000" cy="0"/>
              </a:xfrm>
              <a:prstGeom prst="line">
                <a:avLst/>
              </a:prstGeom>
              <a:ln w="6350" cap="rnd">
                <a:solidFill>
                  <a:schemeClr val="accent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文本框 34"/>
          <p:cNvSpPr txBox="1"/>
          <p:nvPr/>
        </p:nvSpPr>
        <p:spPr>
          <a:xfrm>
            <a:off x="1856740" y="1511935"/>
            <a:ext cx="84658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latin typeface="黑体" panose="02010609060101010101" charset="-122"/>
                <a:ea typeface="黑体" panose="02010609060101010101" charset="-122"/>
              </a:rPr>
              <a:t>敢于斗争、善于斗争</a:t>
            </a:r>
          </a:p>
          <a:p>
            <a:pPr algn="ctr"/>
            <a:r>
              <a:rPr lang="zh-CN" altLang="en-US" sz="5400" b="1" dirty="0">
                <a:latin typeface="黑体" panose="02010609060101010101" charset="-122"/>
                <a:ea typeface="黑体" panose="02010609060101010101" charset="-122"/>
              </a:rPr>
              <a:t>激发团结奋斗的精神力量</a:t>
            </a: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945" y="3812540"/>
            <a:ext cx="2136775" cy="641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ba414aa5-fe00-4d7c-b263-f0fb07cbb5d3"/>
  <p:tag name="COMMONDATA" val="eyJoZGlkIjoiZWM4OGYxODAzZjZhNzE3ZmFiMWYyMzM0ZmQ2NWI4NjgifQ=="/>
</p:tagLst>
</file>

<file path=ppt/theme/theme1.xml><?xml version="1.0" encoding="utf-8"?>
<a:theme xmlns:a="http://schemas.openxmlformats.org/drawingml/2006/main" name="Office 主题​​">
  <a:themeElements>
    <a:clrScheme name="自定义 178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00E0C"/>
      </a:accent1>
      <a:accent2>
        <a:srgbClr val="CA0D0B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1-党政">
      <a:majorFont>
        <a:latin typeface="等线 Light"/>
        <a:ea typeface="思源宋体 CN Heavy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Regular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Regular"/>
        <a:ea typeface=""/>
        <a:cs typeface=""/>
        <a:font script="Jpan" typeface="ＭＳ Ｐゴシック"/>
        <a:font script="Hang" typeface="맑은 고딕"/>
        <a:font script="Hans" typeface="思源黑体 CN Regular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Regular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Regular"/>
        <a:ea typeface=""/>
        <a:cs typeface=""/>
        <a:font script="Jpan" typeface="ＭＳ Ｐゴシック"/>
        <a:font script="Hang" typeface="맑은 고딕"/>
        <a:font script="Hans" typeface="思源黑体 CN Regular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模板制作369</Template>
  <TotalTime>0</TotalTime>
  <Words>11</Words>
  <Application>Microsoft Office PowerPoint</Application>
  <PresentationFormat>宽屏</PresentationFormat>
  <Paragraphs>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5" baseType="lpstr">
      <vt:lpstr>Arial</vt:lpstr>
      <vt:lpstr>思源黑体 CN Regular</vt:lpstr>
      <vt:lpstr>黑体</vt:lpstr>
      <vt:lpstr>Office 主题​​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建平</dc:creator>
  <cp:lastModifiedBy>dreamsummit</cp:lastModifiedBy>
  <cp:revision>59</cp:revision>
  <dcterms:created xsi:type="dcterms:W3CDTF">2023-02-25T13:22:00Z</dcterms:created>
  <dcterms:modified xsi:type="dcterms:W3CDTF">2025-08-27T02:05:22Z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32DF525298784BB3B366CCCD02DD4F1B_12</vt:lpwstr>
  </property>
  <property fmtid="{D5CDD505-2E9C-101B-9397-08002B2CF9AE}" pid="3" name="KSOProductBuildVer">
    <vt:lpwstr>2052-12.1.0.21915</vt:lpwstr>
  </property>
  <property fmtid="{D5CDD505-2E9C-101B-9397-08002B2CF9AE}" pid="4" name="KSOTemplateUUID">
    <vt:lpwstr>v1.0_mb_xPkf3+GuXTzr7UyE/cETyA==</vt:lpwstr>
  </property>
</Properties>
</file>