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304" r:id="rId2"/>
  </p:sldIdLst>
  <p:sldSz cx="9144000" cy="5143500" type="screen16x9"/>
  <p:notesSz cx="6858000" cy="9144000"/>
  <p:embeddedFontLst>
    <p:embeddedFont>
      <p:font typeface="等线" panose="02010600030101010101" pitchFamily="2" charset="-122"/>
      <p:regular r:id="rId3"/>
      <p:bold r:id="rId4"/>
    </p:embeddedFont>
    <p:embeddedFont>
      <p:font typeface="黑体" panose="02010609060101010101" pitchFamily="49" charset="-122"/>
      <p:regular r:id="rId5"/>
    </p:embeddedFont>
  </p:embeddedFontLst>
  <p:custDataLst>
    <p:tags r:id="rId6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FE5CC6EB-5C27-42E5-BF6E-D366E3918D1C}">
          <p14:sldIdLst>
            <p14:sldId id="304"/>
          </p14:sldIdLst>
        </p14:section>
        <p14:section name="无标题节" id="{E4756BA1-6050-45BA-AC14-313D8F4763A6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D5"/>
    <a:srgbClr val="E20000"/>
    <a:srgbClr val="FF9B9B"/>
    <a:srgbClr val="FCE0E0"/>
    <a:srgbClr val="D9E5F3"/>
    <a:srgbClr val="E6E6E6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96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1032" y="-2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面-上"/>
          <p:cNvSpPr/>
          <p:nvPr userDrawn="1"/>
        </p:nvSpPr>
        <p:spPr>
          <a:xfrm>
            <a:off x="4333875" y="-17145000"/>
            <a:ext cx="476250" cy="476250"/>
          </a:xfrm>
          <a:prstGeom prst="ellipse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  <p:sp>
        <p:nvSpPr>
          <p:cNvPr id="8" name="页面-下"/>
          <p:cNvSpPr/>
          <p:nvPr userDrawn="1"/>
        </p:nvSpPr>
        <p:spPr>
          <a:xfrm>
            <a:off x="4333875" y="17145000"/>
            <a:ext cx="476250" cy="476250"/>
          </a:xfrm>
          <a:prstGeom prst="ellipse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5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/>
          <p:cNvSpPr/>
          <p:nvPr/>
        </p:nvSpPr>
        <p:spPr>
          <a:xfrm>
            <a:off x="3683426" y="-1"/>
            <a:ext cx="4737766" cy="4851401"/>
          </a:xfrm>
          <a:prstGeom prst="rect">
            <a:avLst/>
          </a:prstGeom>
          <a:gradFill>
            <a:gsLst>
              <a:gs pos="0">
                <a:srgbClr val="FF9B9B"/>
              </a:gs>
              <a:gs pos="77000">
                <a:srgbClr val="FCE0E0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srgbClr val="E2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Oval 30"/>
          <p:cNvSpPr/>
          <p:nvPr/>
        </p:nvSpPr>
        <p:spPr>
          <a:xfrm>
            <a:off x="7889264" y="245342"/>
            <a:ext cx="1186858" cy="1186858"/>
          </a:xfrm>
          <a:prstGeom prst="ellipse">
            <a:avLst/>
          </a:prstGeom>
          <a:gradFill>
            <a:gsLst>
              <a:gs pos="0">
                <a:srgbClr val="FE2929">
                  <a:alpha val="55000"/>
                </a:srgbClr>
              </a:gs>
              <a:gs pos="70000">
                <a:srgbClr val="E20000"/>
              </a:gs>
            </a:gsLst>
            <a:lin ang="2700000" scaled="0"/>
          </a:gradFill>
          <a:ln w="12700" cap="flat" cmpd="sng" algn="ctr">
            <a:solidFill>
              <a:srgbClr val="C00000"/>
            </a:solidFill>
            <a:prstDash val="solid"/>
            <a:miter lim="800000"/>
          </a:ln>
          <a:effectLst>
            <a:outerShdw blurRad="419100" dist="1143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endParaRPr lang="id-ID" sz="1015" kern="0">
              <a:solidFill>
                <a:schemeClr val="tx1">
                  <a:lumMod val="75000"/>
                  <a:lumOff val="25000"/>
                </a:schemeClr>
              </a:solidFill>
              <a:latin typeface="思源宋体 CN" panose="02020400000000000000" pitchFamily="18" charset="-122"/>
              <a:ea typeface="思源宋体 CN" panose="02020400000000000000" pitchFamily="18" charset="-122"/>
              <a:cs typeface="+mn-ea"/>
              <a:sym typeface="思源宋体 CN" panose="02020400000000000000" pitchFamily="18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-12407" y="-1"/>
            <a:ext cx="1077170" cy="1955799"/>
          </a:xfrm>
          <a:prstGeom prst="rect">
            <a:avLst/>
          </a:prstGeom>
          <a:gradFill>
            <a:gsLst>
              <a:gs pos="0">
                <a:srgbClr val="FF9B9B"/>
              </a:gs>
              <a:gs pos="77000">
                <a:srgbClr val="FCE0E0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srgbClr val="E2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Oval 30"/>
          <p:cNvSpPr/>
          <p:nvPr/>
        </p:nvSpPr>
        <p:spPr>
          <a:xfrm>
            <a:off x="3951216" y="2138192"/>
            <a:ext cx="3761267" cy="3761267"/>
          </a:xfrm>
          <a:prstGeom prst="ellipse">
            <a:avLst/>
          </a:prstGeom>
          <a:gradFill>
            <a:gsLst>
              <a:gs pos="0">
                <a:srgbClr val="FF9B9B"/>
              </a:gs>
              <a:gs pos="94000">
                <a:srgbClr val="E20000"/>
              </a:gs>
            </a:gsLst>
            <a:lin ang="2700000" scaled="0"/>
          </a:gradFill>
          <a:ln w="12700" cap="flat" cmpd="sng" algn="ctr">
            <a:solidFill>
              <a:srgbClr val="C00000"/>
            </a:solidFill>
            <a:prstDash val="solid"/>
            <a:miter lim="800000"/>
          </a:ln>
          <a:effectLst>
            <a:outerShdw blurRad="419100" dist="1143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endParaRPr lang="id-ID" sz="1015" kern="0">
              <a:solidFill>
                <a:schemeClr val="tx1">
                  <a:lumMod val="75000"/>
                  <a:lumOff val="25000"/>
                </a:schemeClr>
              </a:solidFill>
              <a:latin typeface="思源宋体 CN" panose="02020400000000000000" pitchFamily="18" charset="-122"/>
              <a:ea typeface="思源宋体 CN" panose="02020400000000000000" pitchFamily="18" charset="-122"/>
              <a:cs typeface="+mn-ea"/>
              <a:sym typeface="思源宋体 CN" panose="02020400000000000000" pitchFamily="18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70165" y="900585"/>
            <a:ext cx="7603671" cy="3342332"/>
          </a:xfrm>
          <a:prstGeom prst="rect">
            <a:avLst/>
          </a:prstGeom>
          <a:solidFill>
            <a:schemeClr val="bg1">
              <a:alpha val="91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01437" y="2952751"/>
            <a:ext cx="332013" cy="1575080"/>
          </a:xfrm>
          <a:prstGeom prst="rect">
            <a:avLst/>
          </a:prstGeom>
          <a:gradFill flip="none" rotWithShape="1">
            <a:gsLst>
              <a:gs pos="0">
                <a:srgbClr val="FF9B9B"/>
              </a:gs>
              <a:gs pos="100000">
                <a:srgbClr val="E20000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924801" y="3687537"/>
            <a:ext cx="666749" cy="236763"/>
          </a:xfrm>
          <a:prstGeom prst="rect">
            <a:avLst/>
          </a:prstGeom>
          <a:gradFill flip="none" rotWithShape="1">
            <a:gsLst>
              <a:gs pos="0">
                <a:srgbClr val="FF9B9B"/>
              </a:gs>
              <a:gs pos="100000">
                <a:srgbClr val="E20000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543151" y="789635"/>
            <a:ext cx="1000649" cy="220224"/>
          </a:xfrm>
          <a:prstGeom prst="rect">
            <a:avLst/>
          </a:prstGeom>
          <a:gradFill flip="none" rotWithShape="1">
            <a:gsLst>
              <a:gs pos="0">
                <a:srgbClr val="FF9B9B"/>
              </a:gs>
              <a:gs pos="100000">
                <a:srgbClr val="E20000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sp>
        <p:nvSpPr>
          <p:cNvPr id="25" name="任意多边形: 形状 24"/>
          <p:cNvSpPr/>
          <p:nvPr/>
        </p:nvSpPr>
        <p:spPr>
          <a:xfrm>
            <a:off x="1744120" y="1"/>
            <a:ext cx="951455" cy="598058"/>
          </a:xfrm>
          <a:custGeom>
            <a:avLst/>
            <a:gdLst>
              <a:gd name="connsiteX0" fmla="*/ 19825 w 1055078"/>
              <a:gd name="connsiteY0" fmla="*/ 0 h 663193"/>
              <a:gd name="connsiteX1" fmla="*/ 306735 w 1055078"/>
              <a:gd name="connsiteY1" fmla="*/ 0 h 663193"/>
              <a:gd name="connsiteX2" fmla="*/ 284497 w 1055078"/>
              <a:gd name="connsiteY2" fmla="*/ 32983 h 663193"/>
              <a:gd name="connsiteX3" fmla="*/ 263769 w 1055078"/>
              <a:gd name="connsiteY3" fmla="*/ 135654 h 663193"/>
              <a:gd name="connsiteX4" fmla="*/ 527538 w 1055078"/>
              <a:gd name="connsiteY4" fmla="*/ 399423 h 663193"/>
              <a:gd name="connsiteX5" fmla="*/ 791307 w 1055078"/>
              <a:gd name="connsiteY5" fmla="*/ 135654 h 663193"/>
              <a:gd name="connsiteX6" fmla="*/ 770579 w 1055078"/>
              <a:gd name="connsiteY6" fmla="*/ 32983 h 663193"/>
              <a:gd name="connsiteX7" fmla="*/ 748341 w 1055078"/>
              <a:gd name="connsiteY7" fmla="*/ 0 h 663193"/>
              <a:gd name="connsiteX8" fmla="*/ 1035254 w 1055078"/>
              <a:gd name="connsiteY8" fmla="*/ 0 h 663193"/>
              <a:gd name="connsiteX9" fmla="*/ 1044361 w 1055078"/>
              <a:gd name="connsiteY9" fmla="*/ 29337 h 663193"/>
              <a:gd name="connsiteX10" fmla="*/ 1055078 w 1055078"/>
              <a:gd name="connsiteY10" fmla="*/ 135654 h 663193"/>
              <a:gd name="connsiteX11" fmla="*/ 527539 w 1055078"/>
              <a:gd name="connsiteY11" fmla="*/ 663193 h 663193"/>
              <a:gd name="connsiteX12" fmla="*/ 0 w 1055078"/>
              <a:gd name="connsiteY12" fmla="*/ 135654 h 663193"/>
              <a:gd name="connsiteX13" fmla="*/ 10718 w 1055078"/>
              <a:gd name="connsiteY13" fmla="*/ 29337 h 663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55078" h="663193">
                <a:moveTo>
                  <a:pt x="19825" y="0"/>
                </a:moveTo>
                <a:lnTo>
                  <a:pt x="306735" y="0"/>
                </a:lnTo>
                <a:lnTo>
                  <a:pt x="284497" y="32983"/>
                </a:lnTo>
                <a:cubicBezTo>
                  <a:pt x="271150" y="64540"/>
                  <a:pt x="263769" y="99235"/>
                  <a:pt x="263769" y="135654"/>
                </a:cubicBezTo>
                <a:cubicBezTo>
                  <a:pt x="263769" y="281330"/>
                  <a:pt x="381862" y="399423"/>
                  <a:pt x="527538" y="399423"/>
                </a:cubicBezTo>
                <a:cubicBezTo>
                  <a:pt x="673214" y="399423"/>
                  <a:pt x="791307" y="281330"/>
                  <a:pt x="791307" y="135654"/>
                </a:cubicBezTo>
                <a:cubicBezTo>
                  <a:pt x="791307" y="99235"/>
                  <a:pt x="783926" y="64540"/>
                  <a:pt x="770579" y="32983"/>
                </a:cubicBezTo>
                <a:lnTo>
                  <a:pt x="748341" y="0"/>
                </a:lnTo>
                <a:lnTo>
                  <a:pt x="1035254" y="0"/>
                </a:lnTo>
                <a:lnTo>
                  <a:pt x="1044361" y="29337"/>
                </a:lnTo>
                <a:cubicBezTo>
                  <a:pt x="1051388" y="63678"/>
                  <a:pt x="1055078" y="99235"/>
                  <a:pt x="1055078" y="135654"/>
                </a:cubicBezTo>
                <a:cubicBezTo>
                  <a:pt x="1055078" y="427006"/>
                  <a:pt x="818891" y="663193"/>
                  <a:pt x="527539" y="663193"/>
                </a:cubicBezTo>
                <a:cubicBezTo>
                  <a:pt x="236187" y="663193"/>
                  <a:pt x="0" y="427006"/>
                  <a:pt x="0" y="135654"/>
                </a:cubicBezTo>
                <a:cubicBezTo>
                  <a:pt x="0" y="99235"/>
                  <a:pt x="3691" y="63678"/>
                  <a:pt x="10718" y="29337"/>
                </a:cubicBezTo>
                <a:close/>
              </a:path>
            </a:pathLst>
          </a:custGeom>
          <a:gradFill flip="none" rotWithShape="1">
            <a:gsLst>
              <a:gs pos="0">
                <a:srgbClr val="1265CB"/>
              </a:gs>
              <a:gs pos="70000">
                <a:srgbClr val="1248A8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5"/>
          </a:p>
        </p:txBody>
      </p:sp>
      <p:sp>
        <p:nvSpPr>
          <p:cNvPr id="33" name="矩形 32"/>
          <p:cNvSpPr/>
          <p:nvPr/>
        </p:nvSpPr>
        <p:spPr>
          <a:xfrm>
            <a:off x="1675039" y="4572000"/>
            <a:ext cx="2096861" cy="123825"/>
          </a:xfrm>
          <a:prstGeom prst="rect">
            <a:avLst/>
          </a:prstGeom>
          <a:gradFill flip="none" rotWithShape="1">
            <a:gsLst>
              <a:gs pos="0">
                <a:srgbClr val="FF9B9B"/>
              </a:gs>
              <a:gs pos="77000">
                <a:srgbClr val="FF9B9B">
                  <a:alpha val="0"/>
                </a:srgbClr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  <p:sp>
        <p:nvSpPr>
          <p:cNvPr id="34" name="矩形 33"/>
          <p:cNvSpPr/>
          <p:nvPr/>
        </p:nvSpPr>
        <p:spPr>
          <a:xfrm>
            <a:off x="4246789" y="504825"/>
            <a:ext cx="1753961" cy="762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7000">
                <a:srgbClr val="FF9B9B">
                  <a:alpha val="0"/>
                </a:srgbClr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sp>
        <p:nvSpPr>
          <p:cNvPr id="38" name="任意多边形: 形状 37"/>
          <p:cNvSpPr/>
          <p:nvPr/>
        </p:nvSpPr>
        <p:spPr>
          <a:xfrm>
            <a:off x="944665" y="1282699"/>
            <a:ext cx="265010" cy="545552"/>
          </a:xfrm>
          <a:custGeom>
            <a:avLst/>
            <a:gdLst>
              <a:gd name="connsiteX0" fmla="*/ 452944 w 477264"/>
              <a:gd name="connsiteY0" fmla="*/ 933858 h 982498"/>
              <a:gd name="connsiteX1" fmla="*/ 477264 w 477264"/>
              <a:gd name="connsiteY1" fmla="*/ 958178 h 982498"/>
              <a:gd name="connsiteX2" fmla="*/ 452944 w 477264"/>
              <a:gd name="connsiteY2" fmla="*/ 982498 h 982498"/>
              <a:gd name="connsiteX3" fmla="*/ 428624 w 477264"/>
              <a:gd name="connsiteY3" fmla="*/ 958178 h 982498"/>
              <a:gd name="connsiteX4" fmla="*/ 452944 w 477264"/>
              <a:gd name="connsiteY4" fmla="*/ 933858 h 982498"/>
              <a:gd name="connsiteX5" fmla="*/ 345788 w 477264"/>
              <a:gd name="connsiteY5" fmla="*/ 933858 h 982498"/>
              <a:gd name="connsiteX6" fmla="*/ 370108 w 477264"/>
              <a:gd name="connsiteY6" fmla="*/ 958178 h 982498"/>
              <a:gd name="connsiteX7" fmla="*/ 345788 w 477264"/>
              <a:gd name="connsiteY7" fmla="*/ 982498 h 982498"/>
              <a:gd name="connsiteX8" fmla="*/ 321468 w 477264"/>
              <a:gd name="connsiteY8" fmla="*/ 958178 h 982498"/>
              <a:gd name="connsiteX9" fmla="*/ 345788 w 477264"/>
              <a:gd name="connsiteY9" fmla="*/ 933858 h 982498"/>
              <a:gd name="connsiteX10" fmla="*/ 238632 w 477264"/>
              <a:gd name="connsiteY10" fmla="*/ 933858 h 982498"/>
              <a:gd name="connsiteX11" fmla="*/ 262952 w 477264"/>
              <a:gd name="connsiteY11" fmla="*/ 958178 h 982498"/>
              <a:gd name="connsiteX12" fmla="*/ 238632 w 477264"/>
              <a:gd name="connsiteY12" fmla="*/ 982498 h 982498"/>
              <a:gd name="connsiteX13" fmla="*/ 214312 w 477264"/>
              <a:gd name="connsiteY13" fmla="*/ 958178 h 982498"/>
              <a:gd name="connsiteX14" fmla="*/ 238632 w 477264"/>
              <a:gd name="connsiteY14" fmla="*/ 933858 h 982498"/>
              <a:gd name="connsiteX15" fmla="*/ 131476 w 477264"/>
              <a:gd name="connsiteY15" fmla="*/ 933858 h 982498"/>
              <a:gd name="connsiteX16" fmla="*/ 155796 w 477264"/>
              <a:gd name="connsiteY16" fmla="*/ 958178 h 982498"/>
              <a:gd name="connsiteX17" fmla="*/ 131476 w 477264"/>
              <a:gd name="connsiteY17" fmla="*/ 982498 h 982498"/>
              <a:gd name="connsiteX18" fmla="*/ 107156 w 477264"/>
              <a:gd name="connsiteY18" fmla="*/ 958178 h 982498"/>
              <a:gd name="connsiteX19" fmla="*/ 131476 w 477264"/>
              <a:gd name="connsiteY19" fmla="*/ 933858 h 982498"/>
              <a:gd name="connsiteX20" fmla="*/ 24320 w 477264"/>
              <a:gd name="connsiteY20" fmla="*/ 933858 h 982498"/>
              <a:gd name="connsiteX21" fmla="*/ 48640 w 477264"/>
              <a:gd name="connsiteY21" fmla="*/ 958178 h 982498"/>
              <a:gd name="connsiteX22" fmla="*/ 24320 w 477264"/>
              <a:gd name="connsiteY22" fmla="*/ 982498 h 982498"/>
              <a:gd name="connsiteX23" fmla="*/ 0 w 477264"/>
              <a:gd name="connsiteY23" fmla="*/ 958178 h 982498"/>
              <a:gd name="connsiteX24" fmla="*/ 24320 w 477264"/>
              <a:gd name="connsiteY24" fmla="*/ 933858 h 982498"/>
              <a:gd name="connsiteX25" fmla="*/ 452944 w 477264"/>
              <a:gd name="connsiteY25" fmla="*/ 778215 h 982498"/>
              <a:gd name="connsiteX26" fmla="*/ 477264 w 477264"/>
              <a:gd name="connsiteY26" fmla="*/ 802535 h 982498"/>
              <a:gd name="connsiteX27" fmla="*/ 452944 w 477264"/>
              <a:gd name="connsiteY27" fmla="*/ 826855 h 982498"/>
              <a:gd name="connsiteX28" fmla="*/ 428624 w 477264"/>
              <a:gd name="connsiteY28" fmla="*/ 802535 h 982498"/>
              <a:gd name="connsiteX29" fmla="*/ 452944 w 477264"/>
              <a:gd name="connsiteY29" fmla="*/ 778215 h 982498"/>
              <a:gd name="connsiteX30" fmla="*/ 345788 w 477264"/>
              <a:gd name="connsiteY30" fmla="*/ 778215 h 982498"/>
              <a:gd name="connsiteX31" fmla="*/ 370108 w 477264"/>
              <a:gd name="connsiteY31" fmla="*/ 802535 h 982498"/>
              <a:gd name="connsiteX32" fmla="*/ 345788 w 477264"/>
              <a:gd name="connsiteY32" fmla="*/ 826855 h 982498"/>
              <a:gd name="connsiteX33" fmla="*/ 321468 w 477264"/>
              <a:gd name="connsiteY33" fmla="*/ 802535 h 982498"/>
              <a:gd name="connsiteX34" fmla="*/ 345788 w 477264"/>
              <a:gd name="connsiteY34" fmla="*/ 778215 h 982498"/>
              <a:gd name="connsiteX35" fmla="*/ 238632 w 477264"/>
              <a:gd name="connsiteY35" fmla="*/ 778215 h 982498"/>
              <a:gd name="connsiteX36" fmla="*/ 262952 w 477264"/>
              <a:gd name="connsiteY36" fmla="*/ 802535 h 982498"/>
              <a:gd name="connsiteX37" fmla="*/ 238632 w 477264"/>
              <a:gd name="connsiteY37" fmla="*/ 826855 h 982498"/>
              <a:gd name="connsiteX38" fmla="*/ 214312 w 477264"/>
              <a:gd name="connsiteY38" fmla="*/ 802535 h 982498"/>
              <a:gd name="connsiteX39" fmla="*/ 238632 w 477264"/>
              <a:gd name="connsiteY39" fmla="*/ 778215 h 982498"/>
              <a:gd name="connsiteX40" fmla="*/ 131476 w 477264"/>
              <a:gd name="connsiteY40" fmla="*/ 778215 h 982498"/>
              <a:gd name="connsiteX41" fmla="*/ 155796 w 477264"/>
              <a:gd name="connsiteY41" fmla="*/ 802535 h 982498"/>
              <a:gd name="connsiteX42" fmla="*/ 131476 w 477264"/>
              <a:gd name="connsiteY42" fmla="*/ 826855 h 982498"/>
              <a:gd name="connsiteX43" fmla="*/ 107156 w 477264"/>
              <a:gd name="connsiteY43" fmla="*/ 802535 h 982498"/>
              <a:gd name="connsiteX44" fmla="*/ 131476 w 477264"/>
              <a:gd name="connsiteY44" fmla="*/ 778215 h 982498"/>
              <a:gd name="connsiteX45" fmla="*/ 24320 w 477264"/>
              <a:gd name="connsiteY45" fmla="*/ 778215 h 982498"/>
              <a:gd name="connsiteX46" fmla="*/ 48640 w 477264"/>
              <a:gd name="connsiteY46" fmla="*/ 802535 h 982498"/>
              <a:gd name="connsiteX47" fmla="*/ 24320 w 477264"/>
              <a:gd name="connsiteY47" fmla="*/ 826855 h 982498"/>
              <a:gd name="connsiteX48" fmla="*/ 0 w 477264"/>
              <a:gd name="connsiteY48" fmla="*/ 802535 h 982498"/>
              <a:gd name="connsiteX49" fmla="*/ 24320 w 477264"/>
              <a:gd name="connsiteY49" fmla="*/ 778215 h 982498"/>
              <a:gd name="connsiteX50" fmla="*/ 452944 w 477264"/>
              <a:gd name="connsiteY50" fmla="*/ 622572 h 982498"/>
              <a:gd name="connsiteX51" fmla="*/ 477264 w 477264"/>
              <a:gd name="connsiteY51" fmla="*/ 646892 h 982498"/>
              <a:gd name="connsiteX52" fmla="*/ 452944 w 477264"/>
              <a:gd name="connsiteY52" fmla="*/ 671212 h 982498"/>
              <a:gd name="connsiteX53" fmla="*/ 428624 w 477264"/>
              <a:gd name="connsiteY53" fmla="*/ 646892 h 982498"/>
              <a:gd name="connsiteX54" fmla="*/ 452944 w 477264"/>
              <a:gd name="connsiteY54" fmla="*/ 622572 h 982498"/>
              <a:gd name="connsiteX55" fmla="*/ 345788 w 477264"/>
              <a:gd name="connsiteY55" fmla="*/ 622572 h 982498"/>
              <a:gd name="connsiteX56" fmla="*/ 370108 w 477264"/>
              <a:gd name="connsiteY56" fmla="*/ 646892 h 982498"/>
              <a:gd name="connsiteX57" fmla="*/ 345788 w 477264"/>
              <a:gd name="connsiteY57" fmla="*/ 671212 h 982498"/>
              <a:gd name="connsiteX58" fmla="*/ 321468 w 477264"/>
              <a:gd name="connsiteY58" fmla="*/ 646892 h 982498"/>
              <a:gd name="connsiteX59" fmla="*/ 345788 w 477264"/>
              <a:gd name="connsiteY59" fmla="*/ 622572 h 982498"/>
              <a:gd name="connsiteX60" fmla="*/ 238632 w 477264"/>
              <a:gd name="connsiteY60" fmla="*/ 622572 h 982498"/>
              <a:gd name="connsiteX61" fmla="*/ 262952 w 477264"/>
              <a:gd name="connsiteY61" fmla="*/ 646892 h 982498"/>
              <a:gd name="connsiteX62" fmla="*/ 238632 w 477264"/>
              <a:gd name="connsiteY62" fmla="*/ 671212 h 982498"/>
              <a:gd name="connsiteX63" fmla="*/ 214312 w 477264"/>
              <a:gd name="connsiteY63" fmla="*/ 646892 h 982498"/>
              <a:gd name="connsiteX64" fmla="*/ 238632 w 477264"/>
              <a:gd name="connsiteY64" fmla="*/ 622572 h 982498"/>
              <a:gd name="connsiteX65" fmla="*/ 131476 w 477264"/>
              <a:gd name="connsiteY65" fmla="*/ 622572 h 982498"/>
              <a:gd name="connsiteX66" fmla="*/ 155796 w 477264"/>
              <a:gd name="connsiteY66" fmla="*/ 646892 h 982498"/>
              <a:gd name="connsiteX67" fmla="*/ 131476 w 477264"/>
              <a:gd name="connsiteY67" fmla="*/ 671212 h 982498"/>
              <a:gd name="connsiteX68" fmla="*/ 107156 w 477264"/>
              <a:gd name="connsiteY68" fmla="*/ 646892 h 982498"/>
              <a:gd name="connsiteX69" fmla="*/ 131476 w 477264"/>
              <a:gd name="connsiteY69" fmla="*/ 622572 h 982498"/>
              <a:gd name="connsiteX70" fmla="*/ 24320 w 477264"/>
              <a:gd name="connsiteY70" fmla="*/ 622572 h 982498"/>
              <a:gd name="connsiteX71" fmla="*/ 48640 w 477264"/>
              <a:gd name="connsiteY71" fmla="*/ 646892 h 982498"/>
              <a:gd name="connsiteX72" fmla="*/ 24320 w 477264"/>
              <a:gd name="connsiteY72" fmla="*/ 671212 h 982498"/>
              <a:gd name="connsiteX73" fmla="*/ 0 w 477264"/>
              <a:gd name="connsiteY73" fmla="*/ 646892 h 982498"/>
              <a:gd name="connsiteX74" fmla="*/ 24320 w 477264"/>
              <a:gd name="connsiteY74" fmla="*/ 622572 h 982498"/>
              <a:gd name="connsiteX75" fmla="*/ 24320 w 477264"/>
              <a:gd name="connsiteY75" fmla="*/ 466929 h 982498"/>
              <a:gd name="connsiteX76" fmla="*/ 48640 w 477264"/>
              <a:gd name="connsiteY76" fmla="*/ 491249 h 982498"/>
              <a:gd name="connsiteX77" fmla="*/ 24320 w 477264"/>
              <a:gd name="connsiteY77" fmla="*/ 515569 h 982498"/>
              <a:gd name="connsiteX78" fmla="*/ 0 w 477264"/>
              <a:gd name="connsiteY78" fmla="*/ 491249 h 982498"/>
              <a:gd name="connsiteX79" fmla="*/ 24320 w 477264"/>
              <a:gd name="connsiteY79" fmla="*/ 466929 h 982498"/>
              <a:gd name="connsiteX80" fmla="*/ 131476 w 477264"/>
              <a:gd name="connsiteY80" fmla="*/ 466929 h 982498"/>
              <a:gd name="connsiteX81" fmla="*/ 155796 w 477264"/>
              <a:gd name="connsiteY81" fmla="*/ 491249 h 982498"/>
              <a:gd name="connsiteX82" fmla="*/ 131476 w 477264"/>
              <a:gd name="connsiteY82" fmla="*/ 515569 h 982498"/>
              <a:gd name="connsiteX83" fmla="*/ 107156 w 477264"/>
              <a:gd name="connsiteY83" fmla="*/ 491249 h 982498"/>
              <a:gd name="connsiteX84" fmla="*/ 131476 w 477264"/>
              <a:gd name="connsiteY84" fmla="*/ 466929 h 982498"/>
              <a:gd name="connsiteX85" fmla="*/ 238632 w 477264"/>
              <a:gd name="connsiteY85" fmla="*/ 466929 h 982498"/>
              <a:gd name="connsiteX86" fmla="*/ 262952 w 477264"/>
              <a:gd name="connsiteY86" fmla="*/ 491249 h 982498"/>
              <a:gd name="connsiteX87" fmla="*/ 238632 w 477264"/>
              <a:gd name="connsiteY87" fmla="*/ 515569 h 982498"/>
              <a:gd name="connsiteX88" fmla="*/ 214312 w 477264"/>
              <a:gd name="connsiteY88" fmla="*/ 491249 h 982498"/>
              <a:gd name="connsiteX89" fmla="*/ 238632 w 477264"/>
              <a:gd name="connsiteY89" fmla="*/ 466929 h 982498"/>
              <a:gd name="connsiteX90" fmla="*/ 345788 w 477264"/>
              <a:gd name="connsiteY90" fmla="*/ 466929 h 982498"/>
              <a:gd name="connsiteX91" fmla="*/ 370108 w 477264"/>
              <a:gd name="connsiteY91" fmla="*/ 491249 h 982498"/>
              <a:gd name="connsiteX92" fmla="*/ 345788 w 477264"/>
              <a:gd name="connsiteY92" fmla="*/ 515569 h 982498"/>
              <a:gd name="connsiteX93" fmla="*/ 321468 w 477264"/>
              <a:gd name="connsiteY93" fmla="*/ 491249 h 982498"/>
              <a:gd name="connsiteX94" fmla="*/ 345788 w 477264"/>
              <a:gd name="connsiteY94" fmla="*/ 466929 h 982498"/>
              <a:gd name="connsiteX95" fmla="*/ 452944 w 477264"/>
              <a:gd name="connsiteY95" fmla="*/ 466929 h 982498"/>
              <a:gd name="connsiteX96" fmla="*/ 477264 w 477264"/>
              <a:gd name="connsiteY96" fmla="*/ 491249 h 982498"/>
              <a:gd name="connsiteX97" fmla="*/ 452944 w 477264"/>
              <a:gd name="connsiteY97" fmla="*/ 515569 h 982498"/>
              <a:gd name="connsiteX98" fmla="*/ 428624 w 477264"/>
              <a:gd name="connsiteY98" fmla="*/ 491249 h 982498"/>
              <a:gd name="connsiteX99" fmla="*/ 452944 w 477264"/>
              <a:gd name="connsiteY99" fmla="*/ 466929 h 982498"/>
              <a:gd name="connsiteX100" fmla="*/ 24320 w 477264"/>
              <a:gd name="connsiteY100" fmla="*/ 311287 h 982498"/>
              <a:gd name="connsiteX101" fmla="*/ 48640 w 477264"/>
              <a:gd name="connsiteY101" fmla="*/ 335607 h 982498"/>
              <a:gd name="connsiteX102" fmla="*/ 24320 w 477264"/>
              <a:gd name="connsiteY102" fmla="*/ 359926 h 982498"/>
              <a:gd name="connsiteX103" fmla="*/ 0 w 477264"/>
              <a:gd name="connsiteY103" fmla="*/ 335607 h 982498"/>
              <a:gd name="connsiteX104" fmla="*/ 24320 w 477264"/>
              <a:gd name="connsiteY104" fmla="*/ 311287 h 982498"/>
              <a:gd name="connsiteX105" fmla="*/ 131476 w 477264"/>
              <a:gd name="connsiteY105" fmla="*/ 311286 h 982498"/>
              <a:gd name="connsiteX106" fmla="*/ 155796 w 477264"/>
              <a:gd name="connsiteY106" fmla="*/ 335606 h 982498"/>
              <a:gd name="connsiteX107" fmla="*/ 131476 w 477264"/>
              <a:gd name="connsiteY107" fmla="*/ 359926 h 982498"/>
              <a:gd name="connsiteX108" fmla="*/ 107156 w 477264"/>
              <a:gd name="connsiteY108" fmla="*/ 335606 h 982498"/>
              <a:gd name="connsiteX109" fmla="*/ 131476 w 477264"/>
              <a:gd name="connsiteY109" fmla="*/ 311286 h 982498"/>
              <a:gd name="connsiteX110" fmla="*/ 238632 w 477264"/>
              <a:gd name="connsiteY110" fmla="*/ 311286 h 982498"/>
              <a:gd name="connsiteX111" fmla="*/ 262952 w 477264"/>
              <a:gd name="connsiteY111" fmla="*/ 335606 h 982498"/>
              <a:gd name="connsiteX112" fmla="*/ 238632 w 477264"/>
              <a:gd name="connsiteY112" fmla="*/ 359926 h 982498"/>
              <a:gd name="connsiteX113" fmla="*/ 214312 w 477264"/>
              <a:gd name="connsiteY113" fmla="*/ 335606 h 982498"/>
              <a:gd name="connsiteX114" fmla="*/ 238632 w 477264"/>
              <a:gd name="connsiteY114" fmla="*/ 311286 h 982498"/>
              <a:gd name="connsiteX115" fmla="*/ 345788 w 477264"/>
              <a:gd name="connsiteY115" fmla="*/ 311286 h 982498"/>
              <a:gd name="connsiteX116" fmla="*/ 370108 w 477264"/>
              <a:gd name="connsiteY116" fmla="*/ 335606 h 982498"/>
              <a:gd name="connsiteX117" fmla="*/ 345788 w 477264"/>
              <a:gd name="connsiteY117" fmla="*/ 359926 h 982498"/>
              <a:gd name="connsiteX118" fmla="*/ 321468 w 477264"/>
              <a:gd name="connsiteY118" fmla="*/ 335606 h 982498"/>
              <a:gd name="connsiteX119" fmla="*/ 345788 w 477264"/>
              <a:gd name="connsiteY119" fmla="*/ 311286 h 982498"/>
              <a:gd name="connsiteX120" fmla="*/ 452944 w 477264"/>
              <a:gd name="connsiteY120" fmla="*/ 311286 h 982498"/>
              <a:gd name="connsiteX121" fmla="*/ 477264 w 477264"/>
              <a:gd name="connsiteY121" fmla="*/ 335606 h 982498"/>
              <a:gd name="connsiteX122" fmla="*/ 452944 w 477264"/>
              <a:gd name="connsiteY122" fmla="*/ 359926 h 982498"/>
              <a:gd name="connsiteX123" fmla="*/ 428624 w 477264"/>
              <a:gd name="connsiteY123" fmla="*/ 335606 h 982498"/>
              <a:gd name="connsiteX124" fmla="*/ 452944 w 477264"/>
              <a:gd name="connsiteY124" fmla="*/ 311286 h 982498"/>
              <a:gd name="connsiteX125" fmla="*/ 24320 w 477264"/>
              <a:gd name="connsiteY125" fmla="*/ 155643 h 982498"/>
              <a:gd name="connsiteX126" fmla="*/ 48640 w 477264"/>
              <a:gd name="connsiteY126" fmla="*/ 179963 h 982498"/>
              <a:gd name="connsiteX127" fmla="*/ 24320 w 477264"/>
              <a:gd name="connsiteY127" fmla="*/ 204283 h 982498"/>
              <a:gd name="connsiteX128" fmla="*/ 0 w 477264"/>
              <a:gd name="connsiteY128" fmla="*/ 179963 h 982498"/>
              <a:gd name="connsiteX129" fmla="*/ 24320 w 477264"/>
              <a:gd name="connsiteY129" fmla="*/ 155643 h 982498"/>
              <a:gd name="connsiteX130" fmla="*/ 131476 w 477264"/>
              <a:gd name="connsiteY130" fmla="*/ 155643 h 982498"/>
              <a:gd name="connsiteX131" fmla="*/ 155796 w 477264"/>
              <a:gd name="connsiteY131" fmla="*/ 179963 h 982498"/>
              <a:gd name="connsiteX132" fmla="*/ 131476 w 477264"/>
              <a:gd name="connsiteY132" fmla="*/ 204283 h 982498"/>
              <a:gd name="connsiteX133" fmla="*/ 107156 w 477264"/>
              <a:gd name="connsiteY133" fmla="*/ 179963 h 982498"/>
              <a:gd name="connsiteX134" fmla="*/ 131476 w 477264"/>
              <a:gd name="connsiteY134" fmla="*/ 155643 h 982498"/>
              <a:gd name="connsiteX135" fmla="*/ 238632 w 477264"/>
              <a:gd name="connsiteY135" fmla="*/ 155643 h 982498"/>
              <a:gd name="connsiteX136" fmla="*/ 262952 w 477264"/>
              <a:gd name="connsiteY136" fmla="*/ 179963 h 982498"/>
              <a:gd name="connsiteX137" fmla="*/ 238632 w 477264"/>
              <a:gd name="connsiteY137" fmla="*/ 204283 h 982498"/>
              <a:gd name="connsiteX138" fmla="*/ 214312 w 477264"/>
              <a:gd name="connsiteY138" fmla="*/ 179963 h 982498"/>
              <a:gd name="connsiteX139" fmla="*/ 238632 w 477264"/>
              <a:gd name="connsiteY139" fmla="*/ 155643 h 982498"/>
              <a:gd name="connsiteX140" fmla="*/ 345788 w 477264"/>
              <a:gd name="connsiteY140" fmla="*/ 155643 h 982498"/>
              <a:gd name="connsiteX141" fmla="*/ 370108 w 477264"/>
              <a:gd name="connsiteY141" fmla="*/ 179963 h 982498"/>
              <a:gd name="connsiteX142" fmla="*/ 345788 w 477264"/>
              <a:gd name="connsiteY142" fmla="*/ 204283 h 982498"/>
              <a:gd name="connsiteX143" fmla="*/ 321468 w 477264"/>
              <a:gd name="connsiteY143" fmla="*/ 179963 h 982498"/>
              <a:gd name="connsiteX144" fmla="*/ 345788 w 477264"/>
              <a:gd name="connsiteY144" fmla="*/ 155643 h 982498"/>
              <a:gd name="connsiteX145" fmla="*/ 452944 w 477264"/>
              <a:gd name="connsiteY145" fmla="*/ 155643 h 982498"/>
              <a:gd name="connsiteX146" fmla="*/ 477264 w 477264"/>
              <a:gd name="connsiteY146" fmla="*/ 179963 h 982498"/>
              <a:gd name="connsiteX147" fmla="*/ 452944 w 477264"/>
              <a:gd name="connsiteY147" fmla="*/ 204283 h 982498"/>
              <a:gd name="connsiteX148" fmla="*/ 428624 w 477264"/>
              <a:gd name="connsiteY148" fmla="*/ 179963 h 982498"/>
              <a:gd name="connsiteX149" fmla="*/ 452944 w 477264"/>
              <a:gd name="connsiteY149" fmla="*/ 155643 h 982498"/>
              <a:gd name="connsiteX150" fmla="*/ 452944 w 477264"/>
              <a:gd name="connsiteY150" fmla="*/ 0 h 982498"/>
              <a:gd name="connsiteX151" fmla="*/ 477264 w 477264"/>
              <a:gd name="connsiteY151" fmla="*/ 24320 h 982498"/>
              <a:gd name="connsiteX152" fmla="*/ 452944 w 477264"/>
              <a:gd name="connsiteY152" fmla="*/ 48640 h 982498"/>
              <a:gd name="connsiteX153" fmla="*/ 428624 w 477264"/>
              <a:gd name="connsiteY153" fmla="*/ 24320 h 982498"/>
              <a:gd name="connsiteX154" fmla="*/ 452944 w 477264"/>
              <a:gd name="connsiteY154" fmla="*/ 0 h 982498"/>
              <a:gd name="connsiteX155" fmla="*/ 345788 w 477264"/>
              <a:gd name="connsiteY155" fmla="*/ 0 h 982498"/>
              <a:gd name="connsiteX156" fmla="*/ 370108 w 477264"/>
              <a:gd name="connsiteY156" fmla="*/ 24320 h 982498"/>
              <a:gd name="connsiteX157" fmla="*/ 345788 w 477264"/>
              <a:gd name="connsiteY157" fmla="*/ 48640 h 982498"/>
              <a:gd name="connsiteX158" fmla="*/ 321468 w 477264"/>
              <a:gd name="connsiteY158" fmla="*/ 24320 h 982498"/>
              <a:gd name="connsiteX159" fmla="*/ 345788 w 477264"/>
              <a:gd name="connsiteY159" fmla="*/ 0 h 982498"/>
              <a:gd name="connsiteX160" fmla="*/ 238632 w 477264"/>
              <a:gd name="connsiteY160" fmla="*/ 0 h 982498"/>
              <a:gd name="connsiteX161" fmla="*/ 262952 w 477264"/>
              <a:gd name="connsiteY161" fmla="*/ 24320 h 982498"/>
              <a:gd name="connsiteX162" fmla="*/ 238632 w 477264"/>
              <a:gd name="connsiteY162" fmla="*/ 48640 h 982498"/>
              <a:gd name="connsiteX163" fmla="*/ 214312 w 477264"/>
              <a:gd name="connsiteY163" fmla="*/ 24320 h 982498"/>
              <a:gd name="connsiteX164" fmla="*/ 238632 w 477264"/>
              <a:gd name="connsiteY164" fmla="*/ 0 h 982498"/>
              <a:gd name="connsiteX165" fmla="*/ 131476 w 477264"/>
              <a:gd name="connsiteY165" fmla="*/ 0 h 982498"/>
              <a:gd name="connsiteX166" fmla="*/ 155796 w 477264"/>
              <a:gd name="connsiteY166" fmla="*/ 24320 h 982498"/>
              <a:gd name="connsiteX167" fmla="*/ 131476 w 477264"/>
              <a:gd name="connsiteY167" fmla="*/ 48640 h 982498"/>
              <a:gd name="connsiteX168" fmla="*/ 107156 w 477264"/>
              <a:gd name="connsiteY168" fmla="*/ 24320 h 982498"/>
              <a:gd name="connsiteX169" fmla="*/ 131476 w 477264"/>
              <a:gd name="connsiteY169" fmla="*/ 0 h 982498"/>
              <a:gd name="connsiteX170" fmla="*/ 24320 w 477264"/>
              <a:gd name="connsiteY170" fmla="*/ 0 h 982498"/>
              <a:gd name="connsiteX171" fmla="*/ 48640 w 477264"/>
              <a:gd name="connsiteY171" fmla="*/ 24320 h 982498"/>
              <a:gd name="connsiteX172" fmla="*/ 24320 w 477264"/>
              <a:gd name="connsiteY172" fmla="*/ 48640 h 982498"/>
              <a:gd name="connsiteX173" fmla="*/ 0 w 477264"/>
              <a:gd name="connsiteY173" fmla="*/ 24320 h 982498"/>
              <a:gd name="connsiteX174" fmla="*/ 24320 w 477264"/>
              <a:gd name="connsiteY174" fmla="*/ 0 h 982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</a:cxnLst>
            <a:rect l="l" t="t" r="r" b="b"/>
            <a:pathLst>
              <a:path w="477264" h="982498">
                <a:moveTo>
                  <a:pt x="452944" y="933858"/>
                </a:moveTo>
                <a:cubicBezTo>
                  <a:pt x="466376" y="933858"/>
                  <a:pt x="477264" y="944746"/>
                  <a:pt x="477264" y="958178"/>
                </a:cubicBezTo>
                <a:cubicBezTo>
                  <a:pt x="477264" y="971610"/>
                  <a:pt x="466376" y="982498"/>
                  <a:pt x="452944" y="982498"/>
                </a:cubicBezTo>
                <a:cubicBezTo>
                  <a:pt x="439512" y="982498"/>
                  <a:pt x="428624" y="971610"/>
                  <a:pt x="428624" y="958178"/>
                </a:cubicBezTo>
                <a:cubicBezTo>
                  <a:pt x="428624" y="944746"/>
                  <a:pt x="439512" y="933858"/>
                  <a:pt x="452944" y="933858"/>
                </a:cubicBezTo>
                <a:close/>
                <a:moveTo>
                  <a:pt x="345788" y="933858"/>
                </a:moveTo>
                <a:cubicBezTo>
                  <a:pt x="359220" y="933858"/>
                  <a:pt x="370108" y="944746"/>
                  <a:pt x="370108" y="958178"/>
                </a:cubicBezTo>
                <a:cubicBezTo>
                  <a:pt x="370108" y="971610"/>
                  <a:pt x="359220" y="982498"/>
                  <a:pt x="345788" y="982498"/>
                </a:cubicBezTo>
                <a:cubicBezTo>
                  <a:pt x="332356" y="982498"/>
                  <a:pt x="321468" y="971610"/>
                  <a:pt x="321468" y="958178"/>
                </a:cubicBezTo>
                <a:cubicBezTo>
                  <a:pt x="321468" y="944746"/>
                  <a:pt x="332356" y="933858"/>
                  <a:pt x="345788" y="933858"/>
                </a:cubicBezTo>
                <a:close/>
                <a:moveTo>
                  <a:pt x="238632" y="933858"/>
                </a:moveTo>
                <a:cubicBezTo>
                  <a:pt x="252064" y="933858"/>
                  <a:pt x="262952" y="944746"/>
                  <a:pt x="262952" y="958178"/>
                </a:cubicBezTo>
                <a:cubicBezTo>
                  <a:pt x="262952" y="971610"/>
                  <a:pt x="252064" y="982498"/>
                  <a:pt x="238632" y="982498"/>
                </a:cubicBezTo>
                <a:cubicBezTo>
                  <a:pt x="225200" y="982498"/>
                  <a:pt x="214312" y="971610"/>
                  <a:pt x="214312" y="958178"/>
                </a:cubicBezTo>
                <a:cubicBezTo>
                  <a:pt x="214312" y="944746"/>
                  <a:pt x="225200" y="933858"/>
                  <a:pt x="238632" y="933858"/>
                </a:cubicBezTo>
                <a:close/>
                <a:moveTo>
                  <a:pt x="131476" y="933858"/>
                </a:moveTo>
                <a:cubicBezTo>
                  <a:pt x="144908" y="933858"/>
                  <a:pt x="155796" y="944746"/>
                  <a:pt x="155796" y="958178"/>
                </a:cubicBezTo>
                <a:cubicBezTo>
                  <a:pt x="155796" y="971610"/>
                  <a:pt x="144908" y="982498"/>
                  <a:pt x="131476" y="982498"/>
                </a:cubicBezTo>
                <a:cubicBezTo>
                  <a:pt x="118044" y="982498"/>
                  <a:pt x="107156" y="971610"/>
                  <a:pt x="107156" y="958178"/>
                </a:cubicBezTo>
                <a:cubicBezTo>
                  <a:pt x="107156" y="944746"/>
                  <a:pt x="118044" y="933858"/>
                  <a:pt x="131476" y="933858"/>
                </a:cubicBezTo>
                <a:close/>
                <a:moveTo>
                  <a:pt x="24320" y="933858"/>
                </a:moveTo>
                <a:cubicBezTo>
                  <a:pt x="37752" y="933858"/>
                  <a:pt x="48640" y="944746"/>
                  <a:pt x="48640" y="958178"/>
                </a:cubicBezTo>
                <a:cubicBezTo>
                  <a:pt x="48640" y="971610"/>
                  <a:pt x="37752" y="982498"/>
                  <a:pt x="24320" y="982498"/>
                </a:cubicBezTo>
                <a:cubicBezTo>
                  <a:pt x="10888" y="982498"/>
                  <a:pt x="0" y="971610"/>
                  <a:pt x="0" y="958178"/>
                </a:cubicBezTo>
                <a:cubicBezTo>
                  <a:pt x="0" y="944746"/>
                  <a:pt x="10888" y="933858"/>
                  <a:pt x="24320" y="933858"/>
                </a:cubicBezTo>
                <a:close/>
                <a:moveTo>
                  <a:pt x="452944" y="778215"/>
                </a:moveTo>
                <a:cubicBezTo>
                  <a:pt x="466376" y="778215"/>
                  <a:pt x="477264" y="789103"/>
                  <a:pt x="477264" y="802535"/>
                </a:cubicBezTo>
                <a:cubicBezTo>
                  <a:pt x="477264" y="815967"/>
                  <a:pt x="466376" y="826855"/>
                  <a:pt x="452944" y="826855"/>
                </a:cubicBezTo>
                <a:cubicBezTo>
                  <a:pt x="439512" y="826855"/>
                  <a:pt x="428624" y="815967"/>
                  <a:pt x="428624" y="802535"/>
                </a:cubicBezTo>
                <a:cubicBezTo>
                  <a:pt x="428624" y="789103"/>
                  <a:pt x="439512" y="778215"/>
                  <a:pt x="452944" y="778215"/>
                </a:cubicBezTo>
                <a:close/>
                <a:moveTo>
                  <a:pt x="345788" y="778215"/>
                </a:moveTo>
                <a:cubicBezTo>
                  <a:pt x="359220" y="778215"/>
                  <a:pt x="370108" y="789103"/>
                  <a:pt x="370108" y="802535"/>
                </a:cubicBezTo>
                <a:cubicBezTo>
                  <a:pt x="370108" y="815967"/>
                  <a:pt x="359220" y="826855"/>
                  <a:pt x="345788" y="826855"/>
                </a:cubicBezTo>
                <a:cubicBezTo>
                  <a:pt x="332356" y="826855"/>
                  <a:pt x="321468" y="815967"/>
                  <a:pt x="321468" y="802535"/>
                </a:cubicBezTo>
                <a:cubicBezTo>
                  <a:pt x="321468" y="789103"/>
                  <a:pt x="332356" y="778215"/>
                  <a:pt x="345788" y="778215"/>
                </a:cubicBezTo>
                <a:close/>
                <a:moveTo>
                  <a:pt x="238632" y="778215"/>
                </a:moveTo>
                <a:cubicBezTo>
                  <a:pt x="252064" y="778215"/>
                  <a:pt x="262952" y="789103"/>
                  <a:pt x="262952" y="802535"/>
                </a:cubicBezTo>
                <a:cubicBezTo>
                  <a:pt x="262952" y="815967"/>
                  <a:pt x="252064" y="826855"/>
                  <a:pt x="238632" y="826855"/>
                </a:cubicBezTo>
                <a:cubicBezTo>
                  <a:pt x="225200" y="826855"/>
                  <a:pt x="214312" y="815967"/>
                  <a:pt x="214312" y="802535"/>
                </a:cubicBezTo>
                <a:cubicBezTo>
                  <a:pt x="214312" y="789103"/>
                  <a:pt x="225200" y="778215"/>
                  <a:pt x="238632" y="778215"/>
                </a:cubicBezTo>
                <a:close/>
                <a:moveTo>
                  <a:pt x="131476" y="778215"/>
                </a:moveTo>
                <a:cubicBezTo>
                  <a:pt x="144908" y="778215"/>
                  <a:pt x="155796" y="789103"/>
                  <a:pt x="155796" y="802535"/>
                </a:cubicBezTo>
                <a:cubicBezTo>
                  <a:pt x="155796" y="815967"/>
                  <a:pt x="144908" y="826855"/>
                  <a:pt x="131476" y="826855"/>
                </a:cubicBezTo>
                <a:cubicBezTo>
                  <a:pt x="118044" y="826855"/>
                  <a:pt x="107156" y="815967"/>
                  <a:pt x="107156" y="802535"/>
                </a:cubicBezTo>
                <a:cubicBezTo>
                  <a:pt x="107156" y="789103"/>
                  <a:pt x="118044" y="778215"/>
                  <a:pt x="131476" y="778215"/>
                </a:cubicBezTo>
                <a:close/>
                <a:moveTo>
                  <a:pt x="24320" y="778215"/>
                </a:moveTo>
                <a:cubicBezTo>
                  <a:pt x="37752" y="778215"/>
                  <a:pt x="48640" y="789103"/>
                  <a:pt x="48640" y="802535"/>
                </a:cubicBezTo>
                <a:cubicBezTo>
                  <a:pt x="48640" y="815967"/>
                  <a:pt x="37752" y="826855"/>
                  <a:pt x="24320" y="826855"/>
                </a:cubicBezTo>
                <a:cubicBezTo>
                  <a:pt x="10888" y="826855"/>
                  <a:pt x="0" y="815967"/>
                  <a:pt x="0" y="802535"/>
                </a:cubicBezTo>
                <a:cubicBezTo>
                  <a:pt x="0" y="789103"/>
                  <a:pt x="10888" y="778215"/>
                  <a:pt x="24320" y="778215"/>
                </a:cubicBezTo>
                <a:close/>
                <a:moveTo>
                  <a:pt x="452944" y="622572"/>
                </a:moveTo>
                <a:cubicBezTo>
                  <a:pt x="466376" y="622572"/>
                  <a:pt x="477264" y="633460"/>
                  <a:pt x="477264" y="646892"/>
                </a:cubicBezTo>
                <a:cubicBezTo>
                  <a:pt x="477264" y="660324"/>
                  <a:pt x="466376" y="671212"/>
                  <a:pt x="452944" y="671212"/>
                </a:cubicBezTo>
                <a:cubicBezTo>
                  <a:pt x="439512" y="671212"/>
                  <a:pt x="428624" y="660324"/>
                  <a:pt x="428624" y="646892"/>
                </a:cubicBezTo>
                <a:cubicBezTo>
                  <a:pt x="428624" y="633460"/>
                  <a:pt x="439512" y="622572"/>
                  <a:pt x="452944" y="622572"/>
                </a:cubicBezTo>
                <a:close/>
                <a:moveTo>
                  <a:pt x="345788" y="622572"/>
                </a:moveTo>
                <a:cubicBezTo>
                  <a:pt x="359220" y="622572"/>
                  <a:pt x="370108" y="633460"/>
                  <a:pt x="370108" y="646892"/>
                </a:cubicBezTo>
                <a:cubicBezTo>
                  <a:pt x="370108" y="660324"/>
                  <a:pt x="359220" y="671212"/>
                  <a:pt x="345788" y="671212"/>
                </a:cubicBezTo>
                <a:cubicBezTo>
                  <a:pt x="332356" y="671212"/>
                  <a:pt x="321468" y="660324"/>
                  <a:pt x="321468" y="646892"/>
                </a:cubicBezTo>
                <a:cubicBezTo>
                  <a:pt x="321468" y="633460"/>
                  <a:pt x="332356" y="622572"/>
                  <a:pt x="345788" y="622572"/>
                </a:cubicBezTo>
                <a:close/>
                <a:moveTo>
                  <a:pt x="238632" y="622572"/>
                </a:moveTo>
                <a:cubicBezTo>
                  <a:pt x="252064" y="622572"/>
                  <a:pt x="262952" y="633460"/>
                  <a:pt x="262952" y="646892"/>
                </a:cubicBezTo>
                <a:cubicBezTo>
                  <a:pt x="262952" y="660324"/>
                  <a:pt x="252064" y="671212"/>
                  <a:pt x="238632" y="671212"/>
                </a:cubicBezTo>
                <a:cubicBezTo>
                  <a:pt x="225200" y="671212"/>
                  <a:pt x="214312" y="660324"/>
                  <a:pt x="214312" y="646892"/>
                </a:cubicBezTo>
                <a:cubicBezTo>
                  <a:pt x="214312" y="633460"/>
                  <a:pt x="225200" y="622572"/>
                  <a:pt x="238632" y="622572"/>
                </a:cubicBezTo>
                <a:close/>
                <a:moveTo>
                  <a:pt x="131476" y="622572"/>
                </a:moveTo>
                <a:cubicBezTo>
                  <a:pt x="144908" y="622572"/>
                  <a:pt x="155796" y="633460"/>
                  <a:pt x="155796" y="646892"/>
                </a:cubicBezTo>
                <a:cubicBezTo>
                  <a:pt x="155796" y="660324"/>
                  <a:pt x="144908" y="671212"/>
                  <a:pt x="131476" y="671212"/>
                </a:cubicBezTo>
                <a:cubicBezTo>
                  <a:pt x="118044" y="671212"/>
                  <a:pt x="107156" y="660324"/>
                  <a:pt x="107156" y="646892"/>
                </a:cubicBezTo>
                <a:cubicBezTo>
                  <a:pt x="107156" y="633460"/>
                  <a:pt x="118044" y="622572"/>
                  <a:pt x="131476" y="622572"/>
                </a:cubicBezTo>
                <a:close/>
                <a:moveTo>
                  <a:pt x="24320" y="622572"/>
                </a:moveTo>
                <a:cubicBezTo>
                  <a:pt x="37752" y="622572"/>
                  <a:pt x="48640" y="633460"/>
                  <a:pt x="48640" y="646892"/>
                </a:cubicBezTo>
                <a:cubicBezTo>
                  <a:pt x="48640" y="660324"/>
                  <a:pt x="37752" y="671212"/>
                  <a:pt x="24320" y="671212"/>
                </a:cubicBezTo>
                <a:cubicBezTo>
                  <a:pt x="10888" y="671212"/>
                  <a:pt x="0" y="660324"/>
                  <a:pt x="0" y="646892"/>
                </a:cubicBezTo>
                <a:cubicBezTo>
                  <a:pt x="0" y="633460"/>
                  <a:pt x="10888" y="622572"/>
                  <a:pt x="24320" y="622572"/>
                </a:cubicBezTo>
                <a:close/>
                <a:moveTo>
                  <a:pt x="24320" y="466929"/>
                </a:moveTo>
                <a:cubicBezTo>
                  <a:pt x="37752" y="466929"/>
                  <a:pt x="48640" y="477817"/>
                  <a:pt x="48640" y="491249"/>
                </a:cubicBezTo>
                <a:cubicBezTo>
                  <a:pt x="48640" y="504681"/>
                  <a:pt x="37752" y="515569"/>
                  <a:pt x="24320" y="515569"/>
                </a:cubicBezTo>
                <a:cubicBezTo>
                  <a:pt x="10888" y="515569"/>
                  <a:pt x="0" y="504681"/>
                  <a:pt x="0" y="491249"/>
                </a:cubicBezTo>
                <a:cubicBezTo>
                  <a:pt x="0" y="477817"/>
                  <a:pt x="10888" y="466929"/>
                  <a:pt x="24320" y="466929"/>
                </a:cubicBezTo>
                <a:close/>
                <a:moveTo>
                  <a:pt x="131476" y="466929"/>
                </a:moveTo>
                <a:cubicBezTo>
                  <a:pt x="144908" y="466929"/>
                  <a:pt x="155796" y="477817"/>
                  <a:pt x="155796" y="491249"/>
                </a:cubicBezTo>
                <a:cubicBezTo>
                  <a:pt x="155796" y="504681"/>
                  <a:pt x="144908" y="515569"/>
                  <a:pt x="131476" y="515569"/>
                </a:cubicBezTo>
                <a:cubicBezTo>
                  <a:pt x="118044" y="515569"/>
                  <a:pt x="107156" y="504681"/>
                  <a:pt x="107156" y="491249"/>
                </a:cubicBezTo>
                <a:cubicBezTo>
                  <a:pt x="107156" y="477817"/>
                  <a:pt x="118044" y="466929"/>
                  <a:pt x="131476" y="466929"/>
                </a:cubicBezTo>
                <a:close/>
                <a:moveTo>
                  <a:pt x="238632" y="466929"/>
                </a:moveTo>
                <a:cubicBezTo>
                  <a:pt x="252064" y="466929"/>
                  <a:pt x="262952" y="477817"/>
                  <a:pt x="262952" y="491249"/>
                </a:cubicBezTo>
                <a:cubicBezTo>
                  <a:pt x="262952" y="504681"/>
                  <a:pt x="252064" y="515569"/>
                  <a:pt x="238632" y="515569"/>
                </a:cubicBezTo>
                <a:cubicBezTo>
                  <a:pt x="225200" y="515569"/>
                  <a:pt x="214312" y="504681"/>
                  <a:pt x="214312" y="491249"/>
                </a:cubicBezTo>
                <a:cubicBezTo>
                  <a:pt x="214312" y="477817"/>
                  <a:pt x="225200" y="466929"/>
                  <a:pt x="238632" y="466929"/>
                </a:cubicBezTo>
                <a:close/>
                <a:moveTo>
                  <a:pt x="345788" y="466929"/>
                </a:moveTo>
                <a:cubicBezTo>
                  <a:pt x="359220" y="466929"/>
                  <a:pt x="370108" y="477817"/>
                  <a:pt x="370108" y="491249"/>
                </a:cubicBezTo>
                <a:cubicBezTo>
                  <a:pt x="370108" y="504681"/>
                  <a:pt x="359220" y="515569"/>
                  <a:pt x="345788" y="515569"/>
                </a:cubicBezTo>
                <a:cubicBezTo>
                  <a:pt x="332356" y="515569"/>
                  <a:pt x="321468" y="504681"/>
                  <a:pt x="321468" y="491249"/>
                </a:cubicBezTo>
                <a:cubicBezTo>
                  <a:pt x="321468" y="477817"/>
                  <a:pt x="332356" y="466929"/>
                  <a:pt x="345788" y="466929"/>
                </a:cubicBezTo>
                <a:close/>
                <a:moveTo>
                  <a:pt x="452944" y="466929"/>
                </a:moveTo>
                <a:cubicBezTo>
                  <a:pt x="466376" y="466929"/>
                  <a:pt x="477264" y="477817"/>
                  <a:pt x="477264" y="491249"/>
                </a:cubicBezTo>
                <a:cubicBezTo>
                  <a:pt x="477264" y="504681"/>
                  <a:pt x="466376" y="515569"/>
                  <a:pt x="452944" y="515569"/>
                </a:cubicBezTo>
                <a:cubicBezTo>
                  <a:pt x="439512" y="515569"/>
                  <a:pt x="428624" y="504681"/>
                  <a:pt x="428624" y="491249"/>
                </a:cubicBezTo>
                <a:cubicBezTo>
                  <a:pt x="428624" y="477817"/>
                  <a:pt x="439512" y="466929"/>
                  <a:pt x="452944" y="466929"/>
                </a:cubicBezTo>
                <a:close/>
                <a:moveTo>
                  <a:pt x="24320" y="311287"/>
                </a:moveTo>
                <a:cubicBezTo>
                  <a:pt x="37752" y="311287"/>
                  <a:pt x="48640" y="322175"/>
                  <a:pt x="48640" y="335607"/>
                </a:cubicBezTo>
                <a:cubicBezTo>
                  <a:pt x="48640" y="349038"/>
                  <a:pt x="37752" y="359926"/>
                  <a:pt x="24320" y="359926"/>
                </a:cubicBezTo>
                <a:cubicBezTo>
                  <a:pt x="10888" y="359926"/>
                  <a:pt x="0" y="349038"/>
                  <a:pt x="0" y="335607"/>
                </a:cubicBezTo>
                <a:cubicBezTo>
                  <a:pt x="0" y="322175"/>
                  <a:pt x="10888" y="311287"/>
                  <a:pt x="24320" y="311287"/>
                </a:cubicBezTo>
                <a:close/>
                <a:moveTo>
                  <a:pt x="131476" y="311286"/>
                </a:moveTo>
                <a:cubicBezTo>
                  <a:pt x="144908" y="311286"/>
                  <a:pt x="155796" y="322174"/>
                  <a:pt x="155796" y="335606"/>
                </a:cubicBezTo>
                <a:cubicBezTo>
                  <a:pt x="155796" y="349038"/>
                  <a:pt x="144908" y="359926"/>
                  <a:pt x="131476" y="359926"/>
                </a:cubicBezTo>
                <a:cubicBezTo>
                  <a:pt x="118044" y="359926"/>
                  <a:pt x="107156" y="349038"/>
                  <a:pt x="107156" y="335606"/>
                </a:cubicBezTo>
                <a:cubicBezTo>
                  <a:pt x="107156" y="322174"/>
                  <a:pt x="118044" y="311286"/>
                  <a:pt x="131476" y="311286"/>
                </a:cubicBezTo>
                <a:close/>
                <a:moveTo>
                  <a:pt x="238632" y="311286"/>
                </a:moveTo>
                <a:cubicBezTo>
                  <a:pt x="252064" y="311286"/>
                  <a:pt x="262952" y="322174"/>
                  <a:pt x="262952" y="335606"/>
                </a:cubicBezTo>
                <a:cubicBezTo>
                  <a:pt x="262952" y="349038"/>
                  <a:pt x="252064" y="359926"/>
                  <a:pt x="238632" y="359926"/>
                </a:cubicBezTo>
                <a:cubicBezTo>
                  <a:pt x="225200" y="359926"/>
                  <a:pt x="214312" y="349038"/>
                  <a:pt x="214312" y="335606"/>
                </a:cubicBezTo>
                <a:cubicBezTo>
                  <a:pt x="214312" y="322174"/>
                  <a:pt x="225200" y="311286"/>
                  <a:pt x="238632" y="311286"/>
                </a:cubicBezTo>
                <a:close/>
                <a:moveTo>
                  <a:pt x="345788" y="311286"/>
                </a:moveTo>
                <a:cubicBezTo>
                  <a:pt x="359220" y="311286"/>
                  <a:pt x="370108" y="322174"/>
                  <a:pt x="370108" y="335606"/>
                </a:cubicBezTo>
                <a:cubicBezTo>
                  <a:pt x="370108" y="349038"/>
                  <a:pt x="359220" y="359926"/>
                  <a:pt x="345788" y="359926"/>
                </a:cubicBezTo>
                <a:cubicBezTo>
                  <a:pt x="332356" y="359926"/>
                  <a:pt x="321468" y="349038"/>
                  <a:pt x="321468" y="335606"/>
                </a:cubicBezTo>
                <a:cubicBezTo>
                  <a:pt x="321468" y="322174"/>
                  <a:pt x="332356" y="311286"/>
                  <a:pt x="345788" y="311286"/>
                </a:cubicBezTo>
                <a:close/>
                <a:moveTo>
                  <a:pt x="452944" y="311286"/>
                </a:moveTo>
                <a:cubicBezTo>
                  <a:pt x="466376" y="311286"/>
                  <a:pt x="477264" y="322174"/>
                  <a:pt x="477264" y="335606"/>
                </a:cubicBezTo>
                <a:cubicBezTo>
                  <a:pt x="477264" y="349038"/>
                  <a:pt x="466376" y="359926"/>
                  <a:pt x="452944" y="359926"/>
                </a:cubicBezTo>
                <a:cubicBezTo>
                  <a:pt x="439512" y="359926"/>
                  <a:pt x="428624" y="349038"/>
                  <a:pt x="428624" y="335606"/>
                </a:cubicBezTo>
                <a:cubicBezTo>
                  <a:pt x="428624" y="322174"/>
                  <a:pt x="439512" y="311286"/>
                  <a:pt x="452944" y="311286"/>
                </a:cubicBezTo>
                <a:close/>
                <a:moveTo>
                  <a:pt x="24320" y="155643"/>
                </a:moveTo>
                <a:cubicBezTo>
                  <a:pt x="37752" y="155643"/>
                  <a:pt x="48640" y="166531"/>
                  <a:pt x="48640" y="179963"/>
                </a:cubicBezTo>
                <a:cubicBezTo>
                  <a:pt x="48640" y="193395"/>
                  <a:pt x="37752" y="204283"/>
                  <a:pt x="24320" y="204283"/>
                </a:cubicBezTo>
                <a:cubicBezTo>
                  <a:pt x="10888" y="204283"/>
                  <a:pt x="0" y="193395"/>
                  <a:pt x="0" y="179963"/>
                </a:cubicBezTo>
                <a:cubicBezTo>
                  <a:pt x="0" y="166531"/>
                  <a:pt x="10888" y="155643"/>
                  <a:pt x="24320" y="155643"/>
                </a:cubicBezTo>
                <a:close/>
                <a:moveTo>
                  <a:pt x="131476" y="155643"/>
                </a:moveTo>
                <a:cubicBezTo>
                  <a:pt x="144908" y="155643"/>
                  <a:pt x="155796" y="166531"/>
                  <a:pt x="155796" y="179963"/>
                </a:cubicBezTo>
                <a:cubicBezTo>
                  <a:pt x="155796" y="193395"/>
                  <a:pt x="144908" y="204283"/>
                  <a:pt x="131476" y="204283"/>
                </a:cubicBezTo>
                <a:cubicBezTo>
                  <a:pt x="118044" y="204283"/>
                  <a:pt x="107156" y="193395"/>
                  <a:pt x="107156" y="179963"/>
                </a:cubicBezTo>
                <a:cubicBezTo>
                  <a:pt x="107156" y="166531"/>
                  <a:pt x="118044" y="155643"/>
                  <a:pt x="131476" y="155643"/>
                </a:cubicBezTo>
                <a:close/>
                <a:moveTo>
                  <a:pt x="238632" y="155643"/>
                </a:moveTo>
                <a:cubicBezTo>
                  <a:pt x="252064" y="155643"/>
                  <a:pt x="262952" y="166531"/>
                  <a:pt x="262952" y="179963"/>
                </a:cubicBezTo>
                <a:cubicBezTo>
                  <a:pt x="262952" y="193395"/>
                  <a:pt x="252064" y="204283"/>
                  <a:pt x="238632" y="204283"/>
                </a:cubicBezTo>
                <a:cubicBezTo>
                  <a:pt x="225200" y="204283"/>
                  <a:pt x="214312" y="193395"/>
                  <a:pt x="214312" y="179963"/>
                </a:cubicBezTo>
                <a:cubicBezTo>
                  <a:pt x="214312" y="166531"/>
                  <a:pt x="225200" y="155643"/>
                  <a:pt x="238632" y="155643"/>
                </a:cubicBezTo>
                <a:close/>
                <a:moveTo>
                  <a:pt x="345788" y="155643"/>
                </a:moveTo>
                <a:cubicBezTo>
                  <a:pt x="359220" y="155643"/>
                  <a:pt x="370108" y="166531"/>
                  <a:pt x="370108" y="179963"/>
                </a:cubicBezTo>
                <a:cubicBezTo>
                  <a:pt x="370108" y="193395"/>
                  <a:pt x="359220" y="204283"/>
                  <a:pt x="345788" y="204283"/>
                </a:cubicBezTo>
                <a:cubicBezTo>
                  <a:pt x="332356" y="204283"/>
                  <a:pt x="321468" y="193395"/>
                  <a:pt x="321468" y="179963"/>
                </a:cubicBezTo>
                <a:cubicBezTo>
                  <a:pt x="321468" y="166531"/>
                  <a:pt x="332356" y="155643"/>
                  <a:pt x="345788" y="155643"/>
                </a:cubicBezTo>
                <a:close/>
                <a:moveTo>
                  <a:pt x="452944" y="155643"/>
                </a:moveTo>
                <a:cubicBezTo>
                  <a:pt x="466376" y="155643"/>
                  <a:pt x="477264" y="166531"/>
                  <a:pt x="477264" y="179963"/>
                </a:cubicBezTo>
                <a:cubicBezTo>
                  <a:pt x="477264" y="193395"/>
                  <a:pt x="466376" y="204283"/>
                  <a:pt x="452944" y="204283"/>
                </a:cubicBezTo>
                <a:cubicBezTo>
                  <a:pt x="439512" y="204283"/>
                  <a:pt x="428624" y="193395"/>
                  <a:pt x="428624" y="179963"/>
                </a:cubicBezTo>
                <a:cubicBezTo>
                  <a:pt x="428624" y="166531"/>
                  <a:pt x="439512" y="155643"/>
                  <a:pt x="452944" y="155643"/>
                </a:cubicBezTo>
                <a:close/>
                <a:moveTo>
                  <a:pt x="452944" y="0"/>
                </a:moveTo>
                <a:cubicBezTo>
                  <a:pt x="466376" y="0"/>
                  <a:pt x="477264" y="10888"/>
                  <a:pt x="477264" y="24320"/>
                </a:cubicBezTo>
                <a:cubicBezTo>
                  <a:pt x="477264" y="37752"/>
                  <a:pt x="466376" y="48640"/>
                  <a:pt x="452944" y="48640"/>
                </a:cubicBezTo>
                <a:cubicBezTo>
                  <a:pt x="439512" y="48640"/>
                  <a:pt x="428624" y="37752"/>
                  <a:pt x="428624" y="24320"/>
                </a:cubicBezTo>
                <a:cubicBezTo>
                  <a:pt x="428624" y="10888"/>
                  <a:pt x="439512" y="0"/>
                  <a:pt x="452944" y="0"/>
                </a:cubicBezTo>
                <a:close/>
                <a:moveTo>
                  <a:pt x="345788" y="0"/>
                </a:moveTo>
                <a:cubicBezTo>
                  <a:pt x="359220" y="0"/>
                  <a:pt x="370108" y="10888"/>
                  <a:pt x="370108" y="24320"/>
                </a:cubicBezTo>
                <a:cubicBezTo>
                  <a:pt x="370108" y="37752"/>
                  <a:pt x="359220" y="48640"/>
                  <a:pt x="345788" y="48640"/>
                </a:cubicBezTo>
                <a:cubicBezTo>
                  <a:pt x="332356" y="48640"/>
                  <a:pt x="321468" y="37752"/>
                  <a:pt x="321468" y="24320"/>
                </a:cubicBezTo>
                <a:cubicBezTo>
                  <a:pt x="321468" y="10888"/>
                  <a:pt x="332356" y="0"/>
                  <a:pt x="345788" y="0"/>
                </a:cubicBezTo>
                <a:close/>
                <a:moveTo>
                  <a:pt x="238632" y="0"/>
                </a:moveTo>
                <a:cubicBezTo>
                  <a:pt x="252064" y="0"/>
                  <a:pt x="262952" y="10888"/>
                  <a:pt x="262952" y="24320"/>
                </a:cubicBezTo>
                <a:cubicBezTo>
                  <a:pt x="262952" y="37752"/>
                  <a:pt x="252064" y="48640"/>
                  <a:pt x="238632" y="48640"/>
                </a:cubicBezTo>
                <a:cubicBezTo>
                  <a:pt x="225200" y="48640"/>
                  <a:pt x="214312" y="37752"/>
                  <a:pt x="214312" y="24320"/>
                </a:cubicBezTo>
                <a:cubicBezTo>
                  <a:pt x="214312" y="10888"/>
                  <a:pt x="225200" y="0"/>
                  <a:pt x="238632" y="0"/>
                </a:cubicBezTo>
                <a:close/>
                <a:moveTo>
                  <a:pt x="131476" y="0"/>
                </a:moveTo>
                <a:cubicBezTo>
                  <a:pt x="144908" y="0"/>
                  <a:pt x="155796" y="10888"/>
                  <a:pt x="155796" y="24320"/>
                </a:cubicBezTo>
                <a:cubicBezTo>
                  <a:pt x="155796" y="37752"/>
                  <a:pt x="144908" y="48640"/>
                  <a:pt x="131476" y="48640"/>
                </a:cubicBezTo>
                <a:cubicBezTo>
                  <a:pt x="118044" y="48640"/>
                  <a:pt x="107156" y="37752"/>
                  <a:pt x="107156" y="24320"/>
                </a:cubicBezTo>
                <a:cubicBezTo>
                  <a:pt x="107156" y="10888"/>
                  <a:pt x="118044" y="0"/>
                  <a:pt x="131476" y="0"/>
                </a:cubicBezTo>
                <a:close/>
                <a:moveTo>
                  <a:pt x="24320" y="0"/>
                </a:moveTo>
                <a:cubicBezTo>
                  <a:pt x="37752" y="0"/>
                  <a:pt x="48640" y="10888"/>
                  <a:pt x="48640" y="24320"/>
                </a:cubicBezTo>
                <a:cubicBezTo>
                  <a:pt x="48640" y="37752"/>
                  <a:pt x="37752" y="48640"/>
                  <a:pt x="24320" y="48640"/>
                </a:cubicBezTo>
                <a:cubicBezTo>
                  <a:pt x="10888" y="48640"/>
                  <a:pt x="0" y="37752"/>
                  <a:pt x="0" y="24320"/>
                </a:cubicBezTo>
                <a:cubicBezTo>
                  <a:pt x="0" y="10888"/>
                  <a:pt x="10888" y="0"/>
                  <a:pt x="24320" y="0"/>
                </a:cubicBezTo>
                <a:close/>
              </a:path>
            </a:pathLst>
          </a:custGeom>
          <a:gradFill flip="none" rotWithShape="1">
            <a:gsLst>
              <a:gs pos="0">
                <a:srgbClr val="E20000"/>
              </a:gs>
              <a:gs pos="100000">
                <a:srgbClr val="1647A9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5" dirty="0">
              <a:solidFill>
                <a:schemeClr val="tx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sp>
        <p:nvSpPr>
          <p:cNvPr id="39" name="任意多边形: 形状 38"/>
          <p:cNvSpPr/>
          <p:nvPr/>
        </p:nvSpPr>
        <p:spPr>
          <a:xfrm>
            <a:off x="6707124" y="3992132"/>
            <a:ext cx="265010" cy="545552"/>
          </a:xfrm>
          <a:custGeom>
            <a:avLst/>
            <a:gdLst>
              <a:gd name="connsiteX0" fmla="*/ 452944 w 477264"/>
              <a:gd name="connsiteY0" fmla="*/ 933858 h 982498"/>
              <a:gd name="connsiteX1" fmla="*/ 477264 w 477264"/>
              <a:gd name="connsiteY1" fmla="*/ 958178 h 982498"/>
              <a:gd name="connsiteX2" fmla="*/ 452944 w 477264"/>
              <a:gd name="connsiteY2" fmla="*/ 982498 h 982498"/>
              <a:gd name="connsiteX3" fmla="*/ 428624 w 477264"/>
              <a:gd name="connsiteY3" fmla="*/ 958178 h 982498"/>
              <a:gd name="connsiteX4" fmla="*/ 452944 w 477264"/>
              <a:gd name="connsiteY4" fmla="*/ 933858 h 982498"/>
              <a:gd name="connsiteX5" fmla="*/ 345788 w 477264"/>
              <a:gd name="connsiteY5" fmla="*/ 933858 h 982498"/>
              <a:gd name="connsiteX6" fmla="*/ 370108 w 477264"/>
              <a:gd name="connsiteY6" fmla="*/ 958178 h 982498"/>
              <a:gd name="connsiteX7" fmla="*/ 345788 w 477264"/>
              <a:gd name="connsiteY7" fmla="*/ 982498 h 982498"/>
              <a:gd name="connsiteX8" fmla="*/ 321468 w 477264"/>
              <a:gd name="connsiteY8" fmla="*/ 958178 h 982498"/>
              <a:gd name="connsiteX9" fmla="*/ 345788 w 477264"/>
              <a:gd name="connsiteY9" fmla="*/ 933858 h 982498"/>
              <a:gd name="connsiteX10" fmla="*/ 238632 w 477264"/>
              <a:gd name="connsiteY10" fmla="*/ 933858 h 982498"/>
              <a:gd name="connsiteX11" fmla="*/ 262952 w 477264"/>
              <a:gd name="connsiteY11" fmla="*/ 958178 h 982498"/>
              <a:gd name="connsiteX12" fmla="*/ 238632 w 477264"/>
              <a:gd name="connsiteY12" fmla="*/ 982498 h 982498"/>
              <a:gd name="connsiteX13" fmla="*/ 214312 w 477264"/>
              <a:gd name="connsiteY13" fmla="*/ 958178 h 982498"/>
              <a:gd name="connsiteX14" fmla="*/ 238632 w 477264"/>
              <a:gd name="connsiteY14" fmla="*/ 933858 h 982498"/>
              <a:gd name="connsiteX15" fmla="*/ 131476 w 477264"/>
              <a:gd name="connsiteY15" fmla="*/ 933858 h 982498"/>
              <a:gd name="connsiteX16" fmla="*/ 155796 w 477264"/>
              <a:gd name="connsiteY16" fmla="*/ 958178 h 982498"/>
              <a:gd name="connsiteX17" fmla="*/ 131476 w 477264"/>
              <a:gd name="connsiteY17" fmla="*/ 982498 h 982498"/>
              <a:gd name="connsiteX18" fmla="*/ 107156 w 477264"/>
              <a:gd name="connsiteY18" fmla="*/ 958178 h 982498"/>
              <a:gd name="connsiteX19" fmla="*/ 131476 w 477264"/>
              <a:gd name="connsiteY19" fmla="*/ 933858 h 982498"/>
              <a:gd name="connsiteX20" fmla="*/ 24320 w 477264"/>
              <a:gd name="connsiteY20" fmla="*/ 933858 h 982498"/>
              <a:gd name="connsiteX21" fmla="*/ 48640 w 477264"/>
              <a:gd name="connsiteY21" fmla="*/ 958178 h 982498"/>
              <a:gd name="connsiteX22" fmla="*/ 24320 w 477264"/>
              <a:gd name="connsiteY22" fmla="*/ 982498 h 982498"/>
              <a:gd name="connsiteX23" fmla="*/ 0 w 477264"/>
              <a:gd name="connsiteY23" fmla="*/ 958178 h 982498"/>
              <a:gd name="connsiteX24" fmla="*/ 24320 w 477264"/>
              <a:gd name="connsiteY24" fmla="*/ 933858 h 982498"/>
              <a:gd name="connsiteX25" fmla="*/ 452944 w 477264"/>
              <a:gd name="connsiteY25" fmla="*/ 778215 h 982498"/>
              <a:gd name="connsiteX26" fmla="*/ 477264 w 477264"/>
              <a:gd name="connsiteY26" fmla="*/ 802535 h 982498"/>
              <a:gd name="connsiteX27" fmla="*/ 452944 w 477264"/>
              <a:gd name="connsiteY27" fmla="*/ 826855 h 982498"/>
              <a:gd name="connsiteX28" fmla="*/ 428624 w 477264"/>
              <a:gd name="connsiteY28" fmla="*/ 802535 h 982498"/>
              <a:gd name="connsiteX29" fmla="*/ 452944 w 477264"/>
              <a:gd name="connsiteY29" fmla="*/ 778215 h 982498"/>
              <a:gd name="connsiteX30" fmla="*/ 345788 w 477264"/>
              <a:gd name="connsiteY30" fmla="*/ 778215 h 982498"/>
              <a:gd name="connsiteX31" fmla="*/ 370108 w 477264"/>
              <a:gd name="connsiteY31" fmla="*/ 802535 h 982498"/>
              <a:gd name="connsiteX32" fmla="*/ 345788 w 477264"/>
              <a:gd name="connsiteY32" fmla="*/ 826855 h 982498"/>
              <a:gd name="connsiteX33" fmla="*/ 321468 w 477264"/>
              <a:gd name="connsiteY33" fmla="*/ 802535 h 982498"/>
              <a:gd name="connsiteX34" fmla="*/ 345788 w 477264"/>
              <a:gd name="connsiteY34" fmla="*/ 778215 h 982498"/>
              <a:gd name="connsiteX35" fmla="*/ 238632 w 477264"/>
              <a:gd name="connsiteY35" fmla="*/ 778215 h 982498"/>
              <a:gd name="connsiteX36" fmla="*/ 262952 w 477264"/>
              <a:gd name="connsiteY36" fmla="*/ 802535 h 982498"/>
              <a:gd name="connsiteX37" fmla="*/ 238632 w 477264"/>
              <a:gd name="connsiteY37" fmla="*/ 826855 h 982498"/>
              <a:gd name="connsiteX38" fmla="*/ 214312 w 477264"/>
              <a:gd name="connsiteY38" fmla="*/ 802535 h 982498"/>
              <a:gd name="connsiteX39" fmla="*/ 238632 w 477264"/>
              <a:gd name="connsiteY39" fmla="*/ 778215 h 982498"/>
              <a:gd name="connsiteX40" fmla="*/ 131476 w 477264"/>
              <a:gd name="connsiteY40" fmla="*/ 778215 h 982498"/>
              <a:gd name="connsiteX41" fmla="*/ 155796 w 477264"/>
              <a:gd name="connsiteY41" fmla="*/ 802535 h 982498"/>
              <a:gd name="connsiteX42" fmla="*/ 131476 w 477264"/>
              <a:gd name="connsiteY42" fmla="*/ 826855 h 982498"/>
              <a:gd name="connsiteX43" fmla="*/ 107156 w 477264"/>
              <a:gd name="connsiteY43" fmla="*/ 802535 h 982498"/>
              <a:gd name="connsiteX44" fmla="*/ 131476 w 477264"/>
              <a:gd name="connsiteY44" fmla="*/ 778215 h 982498"/>
              <a:gd name="connsiteX45" fmla="*/ 24320 w 477264"/>
              <a:gd name="connsiteY45" fmla="*/ 778215 h 982498"/>
              <a:gd name="connsiteX46" fmla="*/ 48640 w 477264"/>
              <a:gd name="connsiteY46" fmla="*/ 802535 h 982498"/>
              <a:gd name="connsiteX47" fmla="*/ 24320 w 477264"/>
              <a:gd name="connsiteY47" fmla="*/ 826855 h 982498"/>
              <a:gd name="connsiteX48" fmla="*/ 0 w 477264"/>
              <a:gd name="connsiteY48" fmla="*/ 802535 h 982498"/>
              <a:gd name="connsiteX49" fmla="*/ 24320 w 477264"/>
              <a:gd name="connsiteY49" fmla="*/ 778215 h 982498"/>
              <a:gd name="connsiteX50" fmla="*/ 452944 w 477264"/>
              <a:gd name="connsiteY50" fmla="*/ 622572 h 982498"/>
              <a:gd name="connsiteX51" fmla="*/ 477264 w 477264"/>
              <a:gd name="connsiteY51" fmla="*/ 646892 h 982498"/>
              <a:gd name="connsiteX52" fmla="*/ 452944 w 477264"/>
              <a:gd name="connsiteY52" fmla="*/ 671212 h 982498"/>
              <a:gd name="connsiteX53" fmla="*/ 428624 w 477264"/>
              <a:gd name="connsiteY53" fmla="*/ 646892 h 982498"/>
              <a:gd name="connsiteX54" fmla="*/ 452944 w 477264"/>
              <a:gd name="connsiteY54" fmla="*/ 622572 h 982498"/>
              <a:gd name="connsiteX55" fmla="*/ 345788 w 477264"/>
              <a:gd name="connsiteY55" fmla="*/ 622572 h 982498"/>
              <a:gd name="connsiteX56" fmla="*/ 370108 w 477264"/>
              <a:gd name="connsiteY56" fmla="*/ 646892 h 982498"/>
              <a:gd name="connsiteX57" fmla="*/ 345788 w 477264"/>
              <a:gd name="connsiteY57" fmla="*/ 671212 h 982498"/>
              <a:gd name="connsiteX58" fmla="*/ 321468 w 477264"/>
              <a:gd name="connsiteY58" fmla="*/ 646892 h 982498"/>
              <a:gd name="connsiteX59" fmla="*/ 345788 w 477264"/>
              <a:gd name="connsiteY59" fmla="*/ 622572 h 982498"/>
              <a:gd name="connsiteX60" fmla="*/ 238632 w 477264"/>
              <a:gd name="connsiteY60" fmla="*/ 622572 h 982498"/>
              <a:gd name="connsiteX61" fmla="*/ 262952 w 477264"/>
              <a:gd name="connsiteY61" fmla="*/ 646892 h 982498"/>
              <a:gd name="connsiteX62" fmla="*/ 238632 w 477264"/>
              <a:gd name="connsiteY62" fmla="*/ 671212 h 982498"/>
              <a:gd name="connsiteX63" fmla="*/ 214312 w 477264"/>
              <a:gd name="connsiteY63" fmla="*/ 646892 h 982498"/>
              <a:gd name="connsiteX64" fmla="*/ 238632 w 477264"/>
              <a:gd name="connsiteY64" fmla="*/ 622572 h 982498"/>
              <a:gd name="connsiteX65" fmla="*/ 131476 w 477264"/>
              <a:gd name="connsiteY65" fmla="*/ 622572 h 982498"/>
              <a:gd name="connsiteX66" fmla="*/ 155796 w 477264"/>
              <a:gd name="connsiteY66" fmla="*/ 646892 h 982498"/>
              <a:gd name="connsiteX67" fmla="*/ 131476 w 477264"/>
              <a:gd name="connsiteY67" fmla="*/ 671212 h 982498"/>
              <a:gd name="connsiteX68" fmla="*/ 107156 w 477264"/>
              <a:gd name="connsiteY68" fmla="*/ 646892 h 982498"/>
              <a:gd name="connsiteX69" fmla="*/ 131476 w 477264"/>
              <a:gd name="connsiteY69" fmla="*/ 622572 h 982498"/>
              <a:gd name="connsiteX70" fmla="*/ 24320 w 477264"/>
              <a:gd name="connsiteY70" fmla="*/ 622572 h 982498"/>
              <a:gd name="connsiteX71" fmla="*/ 48640 w 477264"/>
              <a:gd name="connsiteY71" fmla="*/ 646892 h 982498"/>
              <a:gd name="connsiteX72" fmla="*/ 24320 w 477264"/>
              <a:gd name="connsiteY72" fmla="*/ 671212 h 982498"/>
              <a:gd name="connsiteX73" fmla="*/ 0 w 477264"/>
              <a:gd name="connsiteY73" fmla="*/ 646892 h 982498"/>
              <a:gd name="connsiteX74" fmla="*/ 24320 w 477264"/>
              <a:gd name="connsiteY74" fmla="*/ 622572 h 982498"/>
              <a:gd name="connsiteX75" fmla="*/ 24320 w 477264"/>
              <a:gd name="connsiteY75" fmla="*/ 466929 h 982498"/>
              <a:gd name="connsiteX76" fmla="*/ 48640 w 477264"/>
              <a:gd name="connsiteY76" fmla="*/ 491249 h 982498"/>
              <a:gd name="connsiteX77" fmla="*/ 24320 w 477264"/>
              <a:gd name="connsiteY77" fmla="*/ 515569 h 982498"/>
              <a:gd name="connsiteX78" fmla="*/ 0 w 477264"/>
              <a:gd name="connsiteY78" fmla="*/ 491249 h 982498"/>
              <a:gd name="connsiteX79" fmla="*/ 24320 w 477264"/>
              <a:gd name="connsiteY79" fmla="*/ 466929 h 982498"/>
              <a:gd name="connsiteX80" fmla="*/ 131476 w 477264"/>
              <a:gd name="connsiteY80" fmla="*/ 466929 h 982498"/>
              <a:gd name="connsiteX81" fmla="*/ 155796 w 477264"/>
              <a:gd name="connsiteY81" fmla="*/ 491249 h 982498"/>
              <a:gd name="connsiteX82" fmla="*/ 131476 w 477264"/>
              <a:gd name="connsiteY82" fmla="*/ 515569 h 982498"/>
              <a:gd name="connsiteX83" fmla="*/ 107156 w 477264"/>
              <a:gd name="connsiteY83" fmla="*/ 491249 h 982498"/>
              <a:gd name="connsiteX84" fmla="*/ 131476 w 477264"/>
              <a:gd name="connsiteY84" fmla="*/ 466929 h 982498"/>
              <a:gd name="connsiteX85" fmla="*/ 238632 w 477264"/>
              <a:gd name="connsiteY85" fmla="*/ 466929 h 982498"/>
              <a:gd name="connsiteX86" fmla="*/ 262952 w 477264"/>
              <a:gd name="connsiteY86" fmla="*/ 491249 h 982498"/>
              <a:gd name="connsiteX87" fmla="*/ 238632 w 477264"/>
              <a:gd name="connsiteY87" fmla="*/ 515569 h 982498"/>
              <a:gd name="connsiteX88" fmla="*/ 214312 w 477264"/>
              <a:gd name="connsiteY88" fmla="*/ 491249 h 982498"/>
              <a:gd name="connsiteX89" fmla="*/ 238632 w 477264"/>
              <a:gd name="connsiteY89" fmla="*/ 466929 h 982498"/>
              <a:gd name="connsiteX90" fmla="*/ 345788 w 477264"/>
              <a:gd name="connsiteY90" fmla="*/ 466929 h 982498"/>
              <a:gd name="connsiteX91" fmla="*/ 370108 w 477264"/>
              <a:gd name="connsiteY91" fmla="*/ 491249 h 982498"/>
              <a:gd name="connsiteX92" fmla="*/ 345788 w 477264"/>
              <a:gd name="connsiteY92" fmla="*/ 515569 h 982498"/>
              <a:gd name="connsiteX93" fmla="*/ 321468 w 477264"/>
              <a:gd name="connsiteY93" fmla="*/ 491249 h 982498"/>
              <a:gd name="connsiteX94" fmla="*/ 345788 w 477264"/>
              <a:gd name="connsiteY94" fmla="*/ 466929 h 982498"/>
              <a:gd name="connsiteX95" fmla="*/ 452944 w 477264"/>
              <a:gd name="connsiteY95" fmla="*/ 466929 h 982498"/>
              <a:gd name="connsiteX96" fmla="*/ 477264 w 477264"/>
              <a:gd name="connsiteY96" fmla="*/ 491249 h 982498"/>
              <a:gd name="connsiteX97" fmla="*/ 452944 w 477264"/>
              <a:gd name="connsiteY97" fmla="*/ 515569 h 982498"/>
              <a:gd name="connsiteX98" fmla="*/ 428624 w 477264"/>
              <a:gd name="connsiteY98" fmla="*/ 491249 h 982498"/>
              <a:gd name="connsiteX99" fmla="*/ 452944 w 477264"/>
              <a:gd name="connsiteY99" fmla="*/ 466929 h 982498"/>
              <a:gd name="connsiteX100" fmla="*/ 24320 w 477264"/>
              <a:gd name="connsiteY100" fmla="*/ 311287 h 982498"/>
              <a:gd name="connsiteX101" fmla="*/ 48640 w 477264"/>
              <a:gd name="connsiteY101" fmla="*/ 335607 h 982498"/>
              <a:gd name="connsiteX102" fmla="*/ 24320 w 477264"/>
              <a:gd name="connsiteY102" fmla="*/ 359926 h 982498"/>
              <a:gd name="connsiteX103" fmla="*/ 0 w 477264"/>
              <a:gd name="connsiteY103" fmla="*/ 335607 h 982498"/>
              <a:gd name="connsiteX104" fmla="*/ 24320 w 477264"/>
              <a:gd name="connsiteY104" fmla="*/ 311287 h 982498"/>
              <a:gd name="connsiteX105" fmla="*/ 131476 w 477264"/>
              <a:gd name="connsiteY105" fmla="*/ 311286 h 982498"/>
              <a:gd name="connsiteX106" fmla="*/ 155796 w 477264"/>
              <a:gd name="connsiteY106" fmla="*/ 335606 h 982498"/>
              <a:gd name="connsiteX107" fmla="*/ 131476 w 477264"/>
              <a:gd name="connsiteY107" fmla="*/ 359926 h 982498"/>
              <a:gd name="connsiteX108" fmla="*/ 107156 w 477264"/>
              <a:gd name="connsiteY108" fmla="*/ 335606 h 982498"/>
              <a:gd name="connsiteX109" fmla="*/ 131476 w 477264"/>
              <a:gd name="connsiteY109" fmla="*/ 311286 h 982498"/>
              <a:gd name="connsiteX110" fmla="*/ 238632 w 477264"/>
              <a:gd name="connsiteY110" fmla="*/ 311286 h 982498"/>
              <a:gd name="connsiteX111" fmla="*/ 262952 w 477264"/>
              <a:gd name="connsiteY111" fmla="*/ 335606 h 982498"/>
              <a:gd name="connsiteX112" fmla="*/ 238632 w 477264"/>
              <a:gd name="connsiteY112" fmla="*/ 359926 h 982498"/>
              <a:gd name="connsiteX113" fmla="*/ 214312 w 477264"/>
              <a:gd name="connsiteY113" fmla="*/ 335606 h 982498"/>
              <a:gd name="connsiteX114" fmla="*/ 238632 w 477264"/>
              <a:gd name="connsiteY114" fmla="*/ 311286 h 982498"/>
              <a:gd name="connsiteX115" fmla="*/ 345788 w 477264"/>
              <a:gd name="connsiteY115" fmla="*/ 311286 h 982498"/>
              <a:gd name="connsiteX116" fmla="*/ 370108 w 477264"/>
              <a:gd name="connsiteY116" fmla="*/ 335606 h 982498"/>
              <a:gd name="connsiteX117" fmla="*/ 345788 w 477264"/>
              <a:gd name="connsiteY117" fmla="*/ 359926 h 982498"/>
              <a:gd name="connsiteX118" fmla="*/ 321468 w 477264"/>
              <a:gd name="connsiteY118" fmla="*/ 335606 h 982498"/>
              <a:gd name="connsiteX119" fmla="*/ 345788 w 477264"/>
              <a:gd name="connsiteY119" fmla="*/ 311286 h 982498"/>
              <a:gd name="connsiteX120" fmla="*/ 452944 w 477264"/>
              <a:gd name="connsiteY120" fmla="*/ 311286 h 982498"/>
              <a:gd name="connsiteX121" fmla="*/ 477264 w 477264"/>
              <a:gd name="connsiteY121" fmla="*/ 335606 h 982498"/>
              <a:gd name="connsiteX122" fmla="*/ 452944 w 477264"/>
              <a:gd name="connsiteY122" fmla="*/ 359926 h 982498"/>
              <a:gd name="connsiteX123" fmla="*/ 428624 w 477264"/>
              <a:gd name="connsiteY123" fmla="*/ 335606 h 982498"/>
              <a:gd name="connsiteX124" fmla="*/ 452944 w 477264"/>
              <a:gd name="connsiteY124" fmla="*/ 311286 h 982498"/>
              <a:gd name="connsiteX125" fmla="*/ 24320 w 477264"/>
              <a:gd name="connsiteY125" fmla="*/ 155643 h 982498"/>
              <a:gd name="connsiteX126" fmla="*/ 48640 w 477264"/>
              <a:gd name="connsiteY126" fmla="*/ 179963 h 982498"/>
              <a:gd name="connsiteX127" fmla="*/ 24320 w 477264"/>
              <a:gd name="connsiteY127" fmla="*/ 204283 h 982498"/>
              <a:gd name="connsiteX128" fmla="*/ 0 w 477264"/>
              <a:gd name="connsiteY128" fmla="*/ 179963 h 982498"/>
              <a:gd name="connsiteX129" fmla="*/ 24320 w 477264"/>
              <a:gd name="connsiteY129" fmla="*/ 155643 h 982498"/>
              <a:gd name="connsiteX130" fmla="*/ 131476 w 477264"/>
              <a:gd name="connsiteY130" fmla="*/ 155643 h 982498"/>
              <a:gd name="connsiteX131" fmla="*/ 155796 w 477264"/>
              <a:gd name="connsiteY131" fmla="*/ 179963 h 982498"/>
              <a:gd name="connsiteX132" fmla="*/ 131476 w 477264"/>
              <a:gd name="connsiteY132" fmla="*/ 204283 h 982498"/>
              <a:gd name="connsiteX133" fmla="*/ 107156 w 477264"/>
              <a:gd name="connsiteY133" fmla="*/ 179963 h 982498"/>
              <a:gd name="connsiteX134" fmla="*/ 131476 w 477264"/>
              <a:gd name="connsiteY134" fmla="*/ 155643 h 982498"/>
              <a:gd name="connsiteX135" fmla="*/ 238632 w 477264"/>
              <a:gd name="connsiteY135" fmla="*/ 155643 h 982498"/>
              <a:gd name="connsiteX136" fmla="*/ 262952 w 477264"/>
              <a:gd name="connsiteY136" fmla="*/ 179963 h 982498"/>
              <a:gd name="connsiteX137" fmla="*/ 238632 w 477264"/>
              <a:gd name="connsiteY137" fmla="*/ 204283 h 982498"/>
              <a:gd name="connsiteX138" fmla="*/ 214312 w 477264"/>
              <a:gd name="connsiteY138" fmla="*/ 179963 h 982498"/>
              <a:gd name="connsiteX139" fmla="*/ 238632 w 477264"/>
              <a:gd name="connsiteY139" fmla="*/ 155643 h 982498"/>
              <a:gd name="connsiteX140" fmla="*/ 345788 w 477264"/>
              <a:gd name="connsiteY140" fmla="*/ 155643 h 982498"/>
              <a:gd name="connsiteX141" fmla="*/ 370108 w 477264"/>
              <a:gd name="connsiteY141" fmla="*/ 179963 h 982498"/>
              <a:gd name="connsiteX142" fmla="*/ 345788 w 477264"/>
              <a:gd name="connsiteY142" fmla="*/ 204283 h 982498"/>
              <a:gd name="connsiteX143" fmla="*/ 321468 w 477264"/>
              <a:gd name="connsiteY143" fmla="*/ 179963 h 982498"/>
              <a:gd name="connsiteX144" fmla="*/ 345788 w 477264"/>
              <a:gd name="connsiteY144" fmla="*/ 155643 h 982498"/>
              <a:gd name="connsiteX145" fmla="*/ 452944 w 477264"/>
              <a:gd name="connsiteY145" fmla="*/ 155643 h 982498"/>
              <a:gd name="connsiteX146" fmla="*/ 477264 w 477264"/>
              <a:gd name="connsiteY146" fmla="*/ 179963 h 982498"/>
              <a:gd name="connsiteX147" fmla="*/ 452944 w 477264"/>
              <a:gd name="connsiteY147" fmla="*/ 204283 h 982498"/>
              <a:gd name="connsiteX148" fmla="*/ 428624 w 477264"/>
              <a:gd name="connsiteY148" fmla="*/ 179963 h 982498"/>
              <a:gd name="connsiteX149" fmla="*/ 452944 w 477264"/>
              <a:gd name="connsiteY149" fmla="*/ 155643 h 982498"/>
              <a:gd name="connsiteX150" fmla="*/ 452944 w 477264"/>
              <a:gd name="connsiteY150" fmla="*/ 0 h 982498"/>
              <a:gd name="connsiteX151" fmla="*/ 477264 w 477264"/>
              <a:gd name="connsiteY151" fmla="*/ 24320 h 982498"/>
              <a:gd name="connsiteX152" fmla="*/ 452944 w 477264"/>
              <a:gd name="connsiteY152" fmla="*/ 48640 h 982498"/>
              <a:gd name="connsiteX153" fmla="*/ 428624 w 477264"/>
              <a:gd name="connsiteY153" fmla="*/ 24320 h 982498"/>
              <a:gd name="connsiteX154" fmla="*/ 452944 w 477264"/>
              <a:gd name="connsiteY154" fmla="*/ 0 h 982498"/>
              <a:gd name="connsiteX155" fmla="*/ 345788 w 477264"/>
              <a:gd name="connsiteY155" fmla="*/ 0 h 982498"/>
              <a:gd name="connsiteX156" fmla="*/ 370108 w 477264"/>
              <a:gd name="connsiteY156" fmla="*/ 24320 h 982498"/>
              <a:gd name="connsiteX157" fmla="*/ 345788 w 477264"/>
              <a:gd name="connsiteY157" fmla="*/ 48640 h 982498"/>
              <a:gd name="connsiteX158" fmla="*/ 321468 w 477264"/>
              <a:gd name="connsiteY158" fmla="*/ 24320 h 982498"/>
              <a:gd name="connsiteX159" fmla="*/ 345788 w 477264"/>
              <a:gd name="connsiteY159" fmla="*/ 0 h 982498"/>
              <a:gd name="connsiteX160" fmla="*/ 238632 w 477264"/>
              <a:gd name="connsiteY160" fmla="*/ 0 h 982498"/>
              <a:gd name="connsiteX161" fmla="*/ 262952 w 477264"/>
              <a:gd name="connsiteY161" fmla="*/ 24320 h 982498"/>
              <a:gd name="connsiteX162" fmla="*/ 238632 w 477264"/>
              <a:gd name="connsiteY162" fmla="*/ 48640 h 982498"/>
              <a:gd name="connsiteX163" fmla="*/ 214312 w 477264"/>
              <a:gd name="connsiteY163" fmla="*/ 24320 h 982498"/>
              <a:gd name="connsiteX164" fmla="*/ 238632 w 477264"/>
              <a:gd name="connsiteY164" fmla="*/ 0 h 982498"/>
              <a:gd name="connsiteX165" fmla="*/ 131476 w 477264"/>
              <a:gd name="connsiteY165" fmla="*/ 0 h 982498"/>
              <a:gd name="connsiteX166" fmla="*/ 155796 w 477264"/>
              <a:gd name="connsiteY166" fmla="*/ 24320 h 982498"/>
              <a:gd name="connsiteX167" fmla="*/ 131476 w 477264"/>
              <a:gd name="connsiteY167" fmla="*/ 48640 h 982498"/>
              <a:gd name="connsiteX168" fmla="*/ 107156 w 477264"/>
              <a:gd name="connsiteY168" fmla="*/ 24320 h 982498"/>
              <a:gd name="connsiteX169" fmla="*/ 131476 w 477264"/>
              <a:gd name="connsiteY169" fmla="*/ 0 h 982498"/>
              <a:gd name="connsiteX170" fmla="*/ 24320 w 477264"/>
              <a:gd name="connsiteY170" fmla="*/ 0 h 982498"/>
              <a:gd name="connsiteX171" fmla="*/ 48640 w 477264"/>
              <a:gd name="connsiteY171" fmla="*/ 24320 h 982498"/>
              <a:gd name="connsiteX172" fmla="*/ 24320 w 477264"/>
              <a:gd name="connsiteY172" fmla="*/ 48640 h 982498"/>
              <a:gd name="connsiteX173" fmla="*/ 0 w 477264"/>
              <a:gd name="connsiteY173" fmla="*/ 24320 h 982498"/>
              <a:gd name="connsiteX174" fmla="*/ 24320 w 477264"/>
              <a:gd name="connsiteY174" fmla="*/ 0 h 982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</a:cxnLst>
            <a:rect l="l" t="t" r="r" b="b"/>
            <a:pathLst>
              <a:path w="477264" h="982498">
                <a:moveTo>
                  <a:pt x="452944" y="933858"/>
                </a:moveTo>
                <a:cubicBezTo>
                  <a:pt x="466376" y="933858"/>
                  <a:pt x="477264" y="944746"/>
                  <a:pt x="477264" y="958178"/>
                </a:cubicBezTo>
                <a:cubicBezTo>
                  <a:pt x="477264" y="971610"/>
                  <a:pt x="466376" y="982498"/>
                  <a:pt x="452944" y="982498"/>
                </a:cubicBezTo>
                <a:cubicBezTo>
                  <a:pt x="439512" y="982498"/>
                  <a:pt x="428624" y="971610"/>
                  <a:pt x="428624" y="958178"/>
                </a:cubicBezTo>
                <a:cubicBezTo>
                  <a:pt x="428624" y="944746"/>
                  <a:pt x="439512" y="933858"/>
                  <a:pt x="452944" y="933858"/>
                </a:cubicBezTo>
                <a:close/>
                <a:moveTo>
                  <a:pt x="345788" y="933858"/>
                </a:moveTo>
                <a:cubicBezTo>
                  <a:pt x="359220" y="933858"/>
                  <a:pt x="370108" y="944746"/>
                  <a:pt x="370108" y="958178"/>
                </a:cubicBezTo>
                <a:cubicBezTo>
                  <a:pt x="370108" y="971610"/>
                  <a:pt x="359220" y="982498"/>
                  <a:pt x="345788" y="982498"/>
                </a:cubicBezTo>
                <a:cubicBezTo>
                  <a:pt x="332356" y="982498"/>
                  <a:pt x="321468" y="971610"/>
                  <a:pt x="321468" y="958178"/>
                </a:cubicBezTo>
                <a:cubicBezTo>
                  <a:pt x="321468" y="944746"/>
                  <a:pt x="332356" y="933858"/>
                  <a:pt x="345788" y="933858"/>
                </a:cubicBezTo>
                <a:close/>
                <a:moveTo>
                  <a:pt x="238632" y="933858"/>
                </a:moveTo>
                <a:cubicBezTo>
                  <a:pt x="252064" y="933858"/>
                  <a:pt x="262952" y="944746"/>
                  <a:pt x="262952" y="958178"/>
                </a:cubicBezTo>
                <a:cubicBezTo>
                  <a:pt x="262952" y="971610"/>
                  <a:pt x="252064" y="982498"/>
                  <a:pt x="238632" y="982498"/>
                </a:cubicBezTo>
                <a:cubicBezTo>
                  <a:pt x="225200" y="982498"/>
                  <a:pt x="214312" y="971610"/>
                  <a:pt x="214312" y="958178"/>
                </a:cubicBezTo>
                <a:cubicBezTo>
                  <a:pt x="214312" y="944746"/>
                  <a:pt x="225200" y="933858"/>
                  <a:pt x="238632" y="933858"/>
                </a:cubicBezTo>
                <a:close/>
                <a:moveTo>
                  <a:pt x="131476" y="933858"/>
                </a:moveTo>
                <a:cubicBezTo>
                  <a:pt x="144908" y="933858"/>
                  <a:pt x="155796" y="944746"/>
                  <a:pt x="155796" y="958178"/>
                </a:cubicBezTo>
                <a:cubicBezTo>
                  <a:pt x="155796" y="971610"/>
                  <a:pt x="144908" y="982498"/>
                  <a:pt x="131476" y="982498"/>
                </a:cubicBezTo>
                <a:cubicBezTo>
                  <a:pt x="118044" y="982498"/>
                  <a:pt x="107156" y="971610"/>
                  <a:pt x="107156" y="958178"/>
                </a:cubicBezTo>
                <a:cubicBezTo>
                  <a:pt x="107156" y="944746"/>
                  <a:pt x="118044" y="933858"/>
                  <a:pt x="131476" y="933858"/>
                </a:cubicBezTo>
                <a:close/>
                <a:moveTo>
                  <a:pt x="24320" y="933858"/>
                </a:moveTo>
                <a:cubicBezTo>
                  <a:pt x="37752" y="933858"/>
                  <a:pt x="48640" y="944746"/>
                  <a:pt x="48640" y="958178"/>
                </a:cubicBezTo>
                <a:cubicBezTo>
                  <a:pt x="48640" y="971610"/>
                  <a:pt x="37752" y="982498"/>
                  <a:pt x="24320" y="982498"/>
                </a:cubicBezTo>
                <a:cubicBezTo>
                  <a:pt x="10888" y="982498"/>
                  <a:pt x="0" y="971610"/>
                  <a:pt x="0" y="958178"/>
                </a:cubicBezTo>
                <a:cubicBezTo>
                  <a:pt x="0" y="944746"/>
                  <a:pt x="10888" y="933858"/>
                  <a:pt x="24320" y="933858"/>
                </a:cubicBezTo>
                <a:close/>
                <a:moveTo>
                  <a:pt x="452944" y="778215"/>
                </a:moveTo>
                <a:cubicBezTo>
                  <a:pt x="466376" y="778215"/>
                  <a:pt x="477264" y="789103"/>
                  <a:pt x="477264" y="802535"/>
                </a:cubicBezTo>
                <a:cubicBezTo>
                  <a:pt x="477264" y="815967"/>
                  <a:pt x="466376" y="826855"/>
                  <a:pt x="452944" y="826855"/>
                </a:cubicBezTo>
                <a:cubicBezTo>
                  <a:pt x="439512" y="826855"/>
                  <a:pt x="428624" y="815967"/>
                  <a:pt x="428624" y="802535"/>
                </a:cubicBezTo>
                <a:cubicBezTo>
                  <a:pt x="428624" y="789103"/>
                  <a:pt x="439512" y="778215"/>
                  <a:pt x="452944" y="778215"/>
                </a:cubicBezTo>
                <a:close/>
                <a:moveTo>
                  <a:pt x="345788" y="778215"/>
                </a:moveTo>
                <a:cubicBezTo>
                  <a:pt x="359220" y="778215"/>
                  <a:pt x="370108" y="789103"/>
                  <a:pt x="370108" y="802535"/>
                </a:cubicBezTo>
                <a:cubicBezTo>
                  <a:pt x="370108" y="815967"/>
                  <a:pt x="359220" y="826855"/>
                  <a:pt x="345788" y="826855"/>
                </a:cubicBezTo>
                <a:cubicBezTo>
                  <a:pt x="332356" y="826855"/>
                  <a:pt x="321468" y="815967"/>
                  <a:pt x="321468" y="802535"/>
                </a:cubicBezTo>
                <a:cubicBezTo>
                  <a:pt x="321468" y="789103"/>
                  <a:pt x="332356" y="778215"/>
                  <a:pt x="345788" y="778215"/>
                </a:cubicBezTo>
                <a:close/>
                <a:moveTo>
                  <a:pt x="238632" y="778215"/>
                </a:moveTo>
                <a:cubicBezTo>
                  <a:pt x="252064" y="778215"/>
                  <a:pt x="262952" y="789103"/>
                  <a:pt x="262952" y="802535"/>
                </a:cubicBezTo>
                <a:cubicBezTo>
                  <a:pt x="262952" y="815967"/>
                  <a:pt x="252064" y="826855"/>
                  <a:pt x="238632" y="826855"/>
                </a:cubicBezTo>
                <a:cubicBezTo>
                  <a:pt x="225200" y="826855"/>
                  <a:pt x="214312" y="815967"/>
                  <a:pt x="214312" y="802535"/>
                </a:cubicBezTo>
                <a:cubicBezTo>
                  <a:pt x="214312" y="789103"/>
                  <a:pt x="225200" y="778215"/>
                  <a:pt x="238632" y="778215"/>
                </a:cubicBezTo>
                <a:close/>
                <a:moveTo>
                  <a:pt x="131476" y="778215"/>
                </a:moveTo>
                <a:cubicBezTo>
                  <a:pt x="144908" y="778215"/>
                  <a:pt x="155796" y="789103"/>
                  <a:pt x="155796" y="802535"/>
                </a:cubicBezTo>
                <a:cubicBezTo>
                  <a:pt x="155796" y="815967"/>
                  <a:pt x="144908" y="826855"/>
                  <a:pt x="131476" y="826855"/>
                </a:cubicBezTo>
                <a:cubicBezTo>
                  <a:pt x="118044" y="826855"/>
                  <a:pt x="107156" y="815967"/>
                  <a:pt x="107156" y="802535"/>
                </a:cubicBezTo>
                <a:cubicBezTo>
                  <a:pt x="107156" y="789103"/>
                  <a:pt x="118044" y="778215"/>
                  <a:pt x="131476" y="778215"/>
                </a:cubicBezTo>
                <a:close/>
                <a:moveTo>
                  <a:pt x="24320" y="778215"/>
                </a:moveTo>
                <a:cubicBezTo>
                  <a:pt x="37752" y="778215"/>
                  <a:pt x="48640" y="789103"/>
                  <a:pt x="48640" y="802535"/>
                </a:cubicBezTo>
                <a:cubicBezTo>
                  <a:pt x="48640" y="815967"/>
                  <a:pt x="37752" y="826855"/>
                  <a:pt x="24320" y="826855"/>
                </a:cubicBezTo>
                <a:cubicBezTo>
                  <a:pt x="10888" y="826855"/>
                  <a:pt x="0" y="815967"/>
                  <a:pt x="0" y="802535"/>
                </a:cubicBezTo>
                <a:cubicBezTo>
                  <a:pt x="0" y="789103"/>
                  <a:pt x="10888" y="778215"/>
                  <a:pt x="24320" y="778215"/>
                </a:cubicBezTo>
                <a:close/>
                <a:moveTo>
                  <a:pt x="452944" y="622572"/>
                </a:moveTo>
                <a:cubicBezTo>
                  <a:pt x="466376" y="622572"/>
                  <a:pt x="477264" y="633460"/>
                  <a:pt x="477264" y="646892"/>
                </a:cubicBezTo>
                <a:cubicBezTo>
                  <a:pt x="477264" y="660324"/>
                  <a:pt x="466376" y="671212"/>
                  <a:pt x="452944" y="671212"/>
                </a:cubicBezTo>
                <a:cubicBezTo>
                  <a:pt x="439512" y="671212"/>
                  <a:pt x="428624" y="660324"/>
                  <a:pt x="428624" y="646892"/>
                </a:cubicBezTo>
                <a:cubicBezTo>
                  <a:pt x="428624" y="633460"/>
                  <a:pt x="439512" y="622572"/>
                  <a:pt x="452944" y="622572"/>
                </a:cubicBezTo>
                <a:close/>
                <a:moveTo>
                  <a:pt x="345788" y="622572"/>
                </a:moveTo>
                <a:cubicBezTo>
                  <a:pt x="359220" y="622572"/>
                  <a:pt x="370108" y="633460"/>
                  <a:pt x="370108" y="646892"/>
                </a:cubicBezTo>
                <a:cubicBezTo>
                  <a:pt x="370108" y="660324"/>
                  <a:pt x="359220" y="671212"/>
                  <a:pt x="345788" y="671212"/>
                </a:cubicBezTo>
                <a:cubicBezTo>
                  <a:pt x="332356" y="671212"/>
                  <a:pt x="321468" y="660324"/>
                  <a:pt x="321468" y="646892"/>
                </a:cubicBezTo>
                <a:cubicBezTo>
                  <a:pt x="321468" y="633460"/>
                  <a:pt x="332356" y="622572"/>
                  <a:pt x="345788" y="622572"/>
                </a:cubicBezTo>
                <a:close/>
                <a:moveTo>
                  <a:pt x="238632" y="622572"/>
                </a:moveTo>
                <a:cubicBezTo>
                  <a:pt x="252064" y="622572"/>
                  <a:pt x="262952" y="633460"/>
                  <a:pt x="262952" y="646892"/>
                </a:cubicBezTo>
                <a:cubicBezTo>
                  <a:pt x="262952" y="660324"/>
                  <a:pt x="252064" y="671212"/>
                  <a:pt x="238632" y="671212"/>
                </a:cubicBezTo>
                <a:cubicBezTo>
                  <a:pt x="225200" y="671212"/>
                  <a:pt x="214312" y="660324"/>
                  <a:pt x="214312" y="646892"/>
                </a:cubicBezTo>
                <a:cubicBezTo>
                  <a:pt x="214312" y="633460"/>
                  <a:pt x="225200" y="622572"/>
                  <a:pt x="238632" y="622572"/>
                </a:cubicBezTo>
                <a:close/>
                <a:moveTo>
                  <a:pt x="131476" y="622572"/>
                </a:moveTo>
                <a:cubicBezTo>
                  <a:pt x="144908" y="622572"/>
                  <a:pt x="155796" y="633460"/>
                  <a:pt x="155796" y="646892"/>
                </a:cubicBezTo>
                <a:cubicBezTo>
                  <a:pt x="155796" y="660324"/>
                  <a:pt x="144908" y="671212"/>
                  <a:pt x="131476" y="671212"/>
                </a:cubicBezTo>
                <a:cubicBezTo>
                  <a:pt x="118044" y="671212"/>
                  <a:pt x="107156" y="660324"/>
                  <a:pt x="107156" y="646892"/>
                </a:cubicBezTo>
                <a:cubicBezTo>
                  <a:pt x="107156" y="633460"/>
                  <a:pt x="118044" y="622572"/>
                  <a:pt x="131476" y="622572"/>
                </a:cubicBezTo>
                <a:close/>
                <a:moveTo>
                  <a:pt x="24320" y="622572"/>
                </a:moveTo>
                <a:cubicBezTo>
                  <a:pt x="37752" y="622572"/>
                  <a:pt x="48640" y="633460"/>
                  <a:pt x="48640" y="646892"/>
                </a:cubicBezTo>
                <a:cubicBezTo>
                  <a:pt x="48640" y="660324"/>
                  <a:pt x="37752" y="671212"/>
                  <a:pt x="24320" y="671212"/>
                </a:cubicBezTo>
                <a:cubicBezTo>
                  <a:pt x="10888" y="671212"/>
                  <a:pt x="0" y="660324"/>
                  <a:pt x="0" y="646892"/>
                </a:cubicBezTo>
                <a:cubicBezTo>
                  <a:pt x="0" y="633460"/>
                  <a:pt x="10888" y="622572"/>
                  <a:pt x="24320" y="622572"/>
                </a:cubicBezTo>
                <a:close/>
                <a:moveTo>
                  <a:pt x="24320" y="466929"/>
                </a:moveTo>
                <a:cubicBezTo>
                  <a:pt x="37752" y="466929"/>
                  <a:pt x="48640" y="477817"/>
                  <a:pt x="48640" y="491249"/>
                </a:cubicBezTo>
                <a:cubicBezTo>
                  <a:pt x="48640" y="504681"/>
                  <a:pt x="37752" y="515569"/>
                  <a:pt x="24320" y="515569"/>
                </a:cubicBezTo>
                <a:cubicBezTo>
                  <a:pt x="10888" y="515569"/>
                  <a:pt x="0" y="504681"/>
                  <a:pt x="0" y="491249"/>
                </a:cubicBezTo>
                <a:cubicBezTo>
                  <a:pt x="0" y="477817"/>
                  <a:pt x="10888" y="466929"/>
                  <a:pt x="24320" y="466929"/>
                </a:cubicBezTo>
                <a:close/>
                <a:moveTo>
                  <a:pt x="131476" y="466929"/>
                </a:moveTo>
                <a:cubicBezTo>
                  <a:pt x="144908" y="466929"/>
                  <a:pt x="155796" y="477817"/>
                  <a:pt x="155796" y="491249"/>
                </a:cubicBezTo>
                <a:cubicBezTo>
                  <a:pt x="155796" y="504681"/>
                  <a:pt x="144908" y="515569"/>
                  <a:pt x="131476" y="515569"/>
                </a:cubicBezTo>
                <a:cubicBezTo>
                  <a:pt x="118044" y="515569"/>
                  <a:pt x="107156" y="504681"/>
                  <a:pt x="107156" y="491249"/>
                </a:cubicBezTo>
                <a:cubicBezTo>
                  <a:pt x="107156" y="477817"/>
                  <a:pt x="118044" y="466929"/>
                  <a:pt x="131476" y="466929"/>
                </a:cubicBezTo>
                <a:close/>
                <a:moveTo>
                  <a:pt x="238632" y="466929"/>
                </a:moveTo>
                <a:cubicBezTo>
                  <a:pt x="252064" y="466929"/>
                  <a:pt x="262952" y="477817"/>
                  <a:pt x="262952" y="491249"/>
                </a:cubicBezTo>
                <a:cubicBezTo>
                  <a:pt x="262952" y="504681"/>
                  <a:pt x="252064" y="515569"/>
                  <a:pt x="238632" y="515569"/>
                </a:cubicBezTo>
                <a:cubicBezTo>
                  <a:pt x="225200" y="515569"/>
                  <a:pt x="214312" y="504681"/>
                  <a:pt x="214312" y="491249"/>
                </a:cubicBezTo>
                <a:cubicBezTo>
                  <a:pt x="214312" y="477817"/>
                  <a:pt x="225200" y="466929"/>
                  <a:pt x="238632" y="466929"/>
                </a:cubicBezTo>
                <a:close/>
                <a:moveTo>
                  <a:pt x="345788" y="466929"/>
                </a:moveTo>
                <a:cubicBezTo>
                  <a:pt x="359220" y="466929"/>
                  <a:pt x="370108" y="477817"/>
                  <a:pt x="370108" y="491249"/>
                </a:cubicBezTo>
                <a:cubicBezTo>
                  <a:pt x="370108" y="504681"/>
                  <a:pt x="359220" y="515569"/>
                  <a:pt x="345788" y="515569"/>
                </a:cubicBezTo>
                <a:cubicBezTo>
                  <a:pt x="332356" y="515569"/>
                  <a:pt x="321468" y="504681"/>
                  <a:pt x="321468" y="491249"/>
                </a:cubicBezTo>
                <a:cubicBezTo>
                  <a:pt x="321468" y="477817"/>
                  <a:pt x="332356" y="466929"/>
                  <a:pt x="345788" y="466929"/>
                </a:cubicBezTo>
                <a:close/>
                <a:moveTo>
                  <a:pt x="452944" y="466929"/>
                </a:moveTo>
                <a:cubicBezTo>
                  <a:pt x="466376" y="466929"/>
                  <a:pt x="477264" y="477817"/>
                  <a:pt x="477264" y="491249"/>
                </a:cubicBezTo>
                <a:cubicBezTo>
                  <a:pt x="477264" y="504681"/>
                  <a:pt x="466376" y="515569"/>
                  <a:pt x="452944" y="515569"/>
                </a:cubicBezTo>
                <a:cubicBezTo>
                  <a:pt x="439512" y="515569"/>
                  <a:pt x="428624" y="504681"/>
                  <a:pt x="428624" y="491249"/>
                </a:cubicBezTo>
                <a:cubicBezTo>
                  <a:pt x="428624" y="477817"/>
                  <a:pt x="439512" y="466929"/>
                  <a:pt x="452944" y="466929"/>
                </a:cubicBezTo>
                <a:close/>
                <a:moveTo>
                  <a:pt x="24320" y="311287"/>
                </a:moveTo>
                <a:cubicBezTo>
                  <a:pt x="37752" y="311287"/>
                  <a:pt x="48640" y="322175"/>
                  <a:pt x="48640" y="335607"/>
                </a:cubicBezTo>
                <a:cubicBezTo>
                  <a:pt x="48640" y="349038"/>
                  <a:pt x="37752" y="359926"/>
                  <a:pt x="24320" y="359926"/>
                </a:cubicBezTo>
                <a:cubicBezTo>
                  <a:pt x="10888" y="359926"/>
                  <a:pt x="0" y="349038"/>
                  <a:pt x="0" y="335607"/>
                </a:cubicBezTo>
                <a:cubicBezTo>
                  <a:pt x="0" y="322175"/>
                  <a:pt x="10888" y="311287"/>
                  <a:pt x="24320" y="311287"/>
                </a:cubicBezTo>
                <a:close/>
                <a:moveTo>
                  <a:pt x="131476" y="311286"/>
                </a:moveTo>
                <a:cubicBezTo>
                  <a:pt x="144908" y="311286"/>
                  <a:pt x="155796" y="322174"/>
                  <a:pt x="155796" y="335606"/>
                </a:cubicBezTo>
                <a:cubicBezTo>
                  <a:pt x="155796" y="349038"/>
                  <a:pt x="144908" y="359926"/>
                  <a:pt x="131476" y="359926"/>
                </a:cubicBezTo>
                <a:cubicBezTo>
                  <a:pt x="118044" y="359926"/>
                  <a:pt x="107156" y="349038"/>
                  <a:pt x="107156" y="335606"/>
                </a:cubicBezTo>
                <a:cubicBezTo>
                  <a:pt x="107156" y="322174"/>
                  <a:pt x="118044" y="311286"/>
                  <a:pt x="131476" y="311286"/>
                </a:cubicBezTo>
                <a:close/>
                <a:moveTo>
                  <a:pt x="238632" y="311286"/>
                </a:moveTo>
                <a:cubicBezTo>
                  <a:pt x="252064" y="311286"/>
                  <a:pt x="262952" y="322174"/>
                  <a:pt x="262952" y="335606"/>
                </a:cubicBezTo>
                <a:cubicBezTo>
                  <a:pt x="262952" y="349038"/>
                  <a:pt x="252064" y="359926"/>
                  <a:pt x="238632" y="359926"/>
                </a:cubicBezTo>
                <a:cubicBezTo>
                  <a:pt x="225200" y="359926"/>
                  <a:pt x="214312" y="349038"/>
                  <a:pt x="214312" y="335606"/>
                </a:cubicBezTo>
                <a:cubicBezTo>
                  <a:pt x="214312" y="322174"/>
                  <a:pt x="225200" y="311286"/>
                  <a:pt x="238632" y="311286"/>
                </a:cubicBezTo>
                <a:close/>
                <a:moveTo>
                  <a:pt x="345788" y="311286"/>
                </a:moveTo>
                <a:cubicBezTo>
                  <a:pt x="359220" y="311286"/>
                  <a:pt x="370108" y="322174"/>
                  <a:pt x="370108" y="335606"/>
                </a:cubicBezTo>
                <a:cubicBezTo>
                  <a:pt x="370108" y="349038"/>
                  <a:pt x="359220" y="359926"/>
                  <a:pt x="345788" y="359926"/>
                </a:cubicBezTo>
                <a:cubicBezTo>
                  <a:pt x="332356" y="359926"/>
                  <a:pt x="321468" y="349038"/>
                  <a:pt x="321468" y="335606"/>
                </a:cubicBezTo>
                <a:cubicBezTo>
                  <a:pt x="321468" y="322174"/>
                  <a:pt x="332356" y="311286"/>
                  <a:pt x="345788" y="311286"/>
                </a:cubicBezTo>
                <a:close/>
                <a:moveTo>
                  <a:pt x="452944" y="311286"/>
                </a:moveTo>
                <a:cubicBezTo>
                  <a:pt x="466376" y="311286"/>
                  <a:pt x="477264" y="322174"/>
                  <a:pt x="477264" y="335606"/>
                </a:cubicBezTo>
                <a:cubicBezTo>
                  <a:pt x="477264" y="349038"/>
                  <a:pt x="466376" y="359926"/>
                  <a:pt x="452944" y="359926"/>
                </a:cubicBezTo>
                <a:cubicBezTo>
                  <a:pt x="439512" y="359926"/>
                  <a:pt x="428624" y="349038"/>
                  <a:pt x="428624" y="335606"/>
                </a:cubicBezTo>
                <a:cubicBezTo>
                  <a:pt x="428624" y="322174"/>
                  <a:pt x="439512" y="311286"/>
                  <a:pt x="452944" y="311286"/>
                </a:cubicBezTo>
                <a:close/>
                <a:moveTo>
                  <a:pt x="24320" y="155643"/>
                </a:moveTo>
                <a:cubicBezTo>
                  <a:pt x="37752" y="155643"/>
                  <a:pt x="48640" y="166531"/>
                  <a:pt x="48640" y="179963"/>
                </a:cubicBezTo>
                <a:cubicBezTo>
                  <a:pt x="48640" y="193395"/>
                  <a:pt x="37752" y="204283"/>
                  <a:pt x="24320" y="204283"/>
                </a:cubicBezTo>
                <a:cubicBezTo>
                  <a:pt x="10888" y="204283"/>
                  <a:pt x="0" y="193395"/>
                  <a:pt x="0" y="179963"/>
                </a:cubicBezTo>
                <a:cubicBezTo>
                  <a:pt x="0" y="166531"/>
                  <a:pt x="10888" y="155643"/>
                  <a:pt x="24320" y="155643"/>
                </a:cubicBezTo>
                <a:close/>
                <a:moveTo>
                  <a:pt x="131476" y="155643"/>
                </a:moveTo>
                <a:cubicBezTo>
                  <a:pt x="144908" y="155643"/>
                  <a:pt x="155796" y="166531"/>
                  <a:pt x="155796" y="179963"/>
                </a:cubicBezTo>
                <a:cubicBezTo>
                  <a:pt x="155796" y="193395"/>
                  <a:pt x="144908" y="204283"/>
                  <a:pt x="131476" y="204283"/>
                </a:cubicBezTo>
                <a:cubicBezTo>
                  <a:pt x="118044" y="204283"/>
                  <a:pt x="107156" y="193395"/>
                  <a:pt x="107156" y="179963"/>
                </a:cubicBezTo>
                <a:cubicBezTo>
                  <a:pt x="107156" y="166531"/>
                  <a:pt x="118044" y="155643"/>
                  <a:pt x="131476" y="155643"/>
                </a:cubicBezTo>
                <a:close/>
                <a:moveTo>
                  <a:pt x="238632" y="155643"/>
                </a:moveTo>
                <a:cubicBezTo>
                  <a:pt x="252064" y="155643"/>
                  <a:pt x="262952" y="166531"/>
                  <a:pt x="262952" y="179963"/>
                </a:cubicBezTo>
                <a:cubicBezTo>
                  <a:pt x="262952" y="193395"/>
                  <a:pt x="252064" y="204283"/>
                  <a:pt x="238632" y="204283"/>
                </a:cubicBezTo>
                <a:cubicBezTo>
                  <a:pt x="225200" y="204283"/>
                  <a:pt x="214312" y="193395"/>
                  <a:pt x="214312" y="179963"/>
                </a:cubicBezTo>
                <a:cubicBezTo>
                  <a:pt x="214312" y="166531"/>
                  <a:pt x="225200" y="155643"/>
                  <a:pt x="238632" y="155643"/>
                </a:cubicBezTo>
                <a:close/>
                <a:moveTo>
                  <a:pt x="345788" y="155643"/>
                </a:moveTo>
                <a:cubicBezTo>
                  <a:pt x="359220" y="155643"/>
                  <a:pt x="370108" y="166531"/>
                  <a:pt x="370108" y="179963"/>
                </a:cubicBezTo>
                <a:cubicBezTo>
                  <a:pt x="370108" y="193395"/>
                  <a:pt x="359220" y="204283"/>
                  <a:pt x="345788" y="204283"/>
                </a:cubicBezTo>
                <a:cubicBezTo>
                  <a:pt x="332356" y="204283"/>
                  <a:pt x="321468" y="193395"/>
                  <a:pt x="321468" y="179963"/>
                </a:cubicBezTo>
                <a:cubicBezTo>
                  <a:pt x="321468" y="166531"/>
                  <a:pt x="332356" y="155643"/>
                  <a:pt x="345788" y="155643"/>
                </a:cubicBezTo>
                <a:close/>
                <a:moveTo>
                  <a:pt x="452944" y="155643"/>
                </a:moveTo>
                <a:cubicBezTo>
                  <a:pt x="466376" y="155643"/>
                  <a:pt x="477264" y="166531"/>
                  <a:pt x="477264" y="179963"/>
                </a:cubicBezTo>
                <a:cubicBezTo>
                  <a:pt x="477264" y="193395"/>
                  <a:pt x="466376" y="204283"/>
                  <a:pt x="452944" y="204283"/>
                </a:cubicBezTo>
                <a:cubicBezTo>
                  <a:pt x="439512" y="204283"/>
                  <a:pt x="428624" y="193395"/>
                  <a:pt x="428624" y="179963"/>
                </a:cubicBezTo>
                <a:cubicBezTo>
                  <a:pt x="428624" y="166531"/>
                  <a:pt x="439512" y="155643"/>
                  <a:pt x="452944" y="155643"/>
                </a:cubicBezTo>
                <a:close/>
                <a:moveTo>
                  <a:pt x="452944" y="0"/>
                </a:moveTo>
                <a:cubicBezTo>
                  <a:pt x="466376" y="0"/>
                  <a:pt x="477264" y="10888"/>
                  <a:pt x="477264" y="24320"/>
                </a:cubicBezTo>
                <a:cubicBezTo>
                  <a:pt x="477264" y="37752"/>
                  <a:pt x="466376" y="48640"/>
                  <a:pt x="452944" y="48640"/>
                </a:cubicBezTo>
                <a:cubicBezTo>
                  <a:pt x="439512" y="48640"/>
                  <a:pt x="428624" y="37752"/>
                  <a:pt x="428624" y="24320"/>
                </a:cubicBezTo>
                <a:cubicBezTo>
                  <a:pt x="428624" y="10888"/>
                  <a:pt x="439512" y="0"/>
                  <a:pt x="452944" y="0"/>
                </a:cubicBezTo>
                <a:close/>
                <a:moveTo>
                  <a:pt x="345788" y="0"/>
                </a:moveTo>
                <a:cubicBezTo>
                  <a:pt x="359220" y="0"/>
                  <a:pt x="370108" y="10888"/>
                  <a:pt x="370108" y="24320"/>
                </a:cubicBezTo>
                <a:cubicBezTo>
                  <a:pt x="370108" y="37752"/>
                  <a:pt x="359220" y="48640"/>
                  <a:pt x="345788" y="48640"/>
                </a:cubicBezTo>
                <a:cubicBezTo>
                  <a:pt x="332356" y="48640"/>
                  <a:pt x="321468" y="37752"/>
                  <a:pt x="321468" y="24320"/>
                </a:cubicBezTo>
                <a:cubicBezTo>
                  <a:pt x="321468" y="10888"/>
                  <a:pt x="332356" y="0"/>
                  <a:pt x="345788" y="0"/>
                </a:cubicBezTo>
                <a:close/>
                <a:moveTo>
                  <a:pt x="238632" y="0"/>
                </a:moveTo>
                <a:cubicBezTo>
                  <a:pt x="252064" y="0"/>
                  <a:pt x="262952" y="10888"/>
                  <a:pt x="262952" y="24320"/>
                </a:cubicBezTo>
                <a:cubicBezTo>
                  <a:pt x="262952" y="37752"/>
                  <a:pt x="252064" y="48640"/>
                  <a:pt x="238632" y="48640"/>
                </a:cubicBezTo>
                <a:cubicBezTo>
                  <a:pt x="225200" y="48640"/>
                  <a:pt x="214312" y="37752"/>
                  <a:pt x="214312" y="24320"/>
                </a:cubicBezTo>
                <a:cubicBezTo>
                  <a:pt x="214312" y="10888"/>
                  <a:pt x="225200" y="0"/>
                  <a:pt x="238632" y="0"/>
                </a:cubicBezTo>
                <a:close/>
                <a:moveTo>
                  <a:pt x="131476" y="0"/>
                </a:moveTo>
                <a:cubicBezTo>
                  <a:pt x="144908" y="0"/>
                  <a:pt x="155796" y="10888"/>
                  <a:pt x="155796" y="24320"/>
                </a:cubicBezTo>
                <a:cubicBezTo>
                  <a:pt x="155796" y="37752"/>
                  <a:pt x="144908" y="48640"/>
                  <a:pt x="131476" y="48640"/>
                </a:cubicBezTo>
                <a:cubicBezTo>
                  <a:pt x="118044" y="48640"/>
                  <a:pt x="107156" y="37752"/>
                  <a:pt x="107156" y="24320"/>
                </a:cubicBezTo>
                <a:cubicBezTo>
                  <a:pt x="107156" y="10888"/>
                  <a:pt x="118044" y="0"/>
                  <a:pt x="131476" y="0"/>
                </a:cubicBezTo>
                <a:close/>
                <a:moveTo>
                  <a:pt x="24320" y="0"/>
                </a:moveTo>
                <a:cubicBezTo>
                  <a:pt x="37752" y="0"/>
                  <a:pt x="48640" y="10888"/>
                  <a:pt x="48640" y="24320"/>
                </a:cubicBezTo>
                <a:cubicBezTo>
                  <a:pt x="48640" y="37752"/>
                  <a:pt x="37752" y="48640"/>
                  <a:pt x="24320" y="48640"/>
                </a:cubicBezTo>
                <a:cubicBezTo>
                  <a:pt x="10888" y="48640"/>
                  <a:pt x="0" y="37752"/>
                  <a:pt x="0" y="24320"/>
                </a:cubicBezTo>
                <a:cubicBezTo>
                  <a:pt x="0" y="10888"/>
                  <a:pt x="10888" y="0"/>
                  <a:pt x="24320" y="0"/>
                </a:cubicBezTo>
                <a:close/>
              </a:path>
            </a:pathLst>
          </a:custGeom>
          <a:gradFill flip="none" rotWithShape="1">
            <a:gsLst>
              <a:gs pos="0">
                <a:srgbClr val="C00000"/>
              </a:gs>
              <a:gs pos="100000">
                <a:srgbClr val="FCE0E0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015" dirty="0">
              <a:solidFill>
                <a:schemeClr val="tx1"/>
              </a:solidFill>
              <a:latin typeface="思源宋体 CN" panose="02020400000000000000" pitchFamily="18" charset="-122"/>
              <a:ea typeface="思源宋体 CN" panose="02020400000000000000" pitchFamily="18" charset="-122"/>
            </a:endParaRPr>
          </a:p>
        </p:txBody>
      </p:sp>
      <p:sp>
        <p:nvSpPr>
          <p:cNvPr id="43" name="Oval 30"/>
          <p:cNvSpPr/>
          <p:nvPr/>
        </p:nvSpPr>
        <p:spPr>
          <a:xfrm>
            <a:off x="1744120" y="-374947"/>
            <a:ext cx="961566" cy="961566"/>
          </a:xfrm>
          <a:prstGeom prst="ellipse">
            <a:avLst/>
          </a:prstGeom>
          <a:gradFill>
            <a:gsLst>
              <a:gs pos="0">
                <a:srgbClr val="FF9B9B"/>
              </a:gs>
              <a:gs pos="94000">
                <a:srgbClr val="E20000"/>
              </a:gs>
            </a:gsLst>
            <a:lin ang="2700000" scaled="0"/>
          </a:gradFill>
          <a:ln w="12700" cap="flat" cmpd="sng" algn="ctr">
            <a:solidFill>
              <a:srgbClr val="C00000"/>
            </a:solidFill>
            <a:prstDash val="solid"/>
            <a:miter lim="800000"/>
          </a:ln>
          <a:effectLst>
            <a:outerShdw blurRad="749300" dist="38100" dir="2700000" algn="tl" rotWithShape="0">
              <a:prstClr val="black">
                <a:alpha val="10000"/>
              </a:prstClr>
            </a:outerShdw>
          </a:effectLst>
        </p:spPr>
        <p:txBody>
          <a:bodyPr rtlCol="0" anchor="ctr"/>
          <a:lstStyle/>
          <a:p>
            <a:pPr algn="ctr"/>
            <a:endParaRPr lang="id-ID" sz="1015" kern="0">
              <a:solidFill>
                <a:schemeClr val="tx1">
                  <a:lumMod val="75000"/>
                  <a:lumOff val="25000"/>
                </a:schemeClr>
              </a:solidFill>
              <a:latin typeface="思源宋体 CN" panose="02020400000000000000" pitchFamily="18" charset="-122"/>
              <a:ea typeface="思源宋体 CN" panose="02020400000000000000" pitchFamily="18" charset="-122"/>
              <a:cs typeface="+mn-ea"/>
              <a:sym typeface="思源宋体 CN" panose="02020400000000000000" pitchFamily="18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97379" y="1451060"/>
            <a:ext cx="754924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0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30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党员课堂</a:t>
            </a:r>
            <a:r>
              <a:rPr lang="en-US" altLang="zh-CN" sz="30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</a:p>
          <a:p>
            <a:pPr algn="ctr">
              <a:lnSpc>
                <a:spcPct val="150000"/>
              </a:lnSpc>
            </a:pPr>
            <a:r>
              <a:rPr lang="zh-CN" altLang="en-US" sz="30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加强</a:t>
            </a:r>
            <a:r>
              <a:rPr lang="zh-CN" altLang="en-US" sz="30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警示教育 永葆政治</a:t>
            </a:r>
            <a:r>
              <a:rPr lang="zh-CN" altLang="en-US" sz="30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本色</a:t>
            </a:r>
            <a:endParaRPr lang="en-US" altLang="zh-CN" sz="3000" dirty="0" smtClean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en-US" altLang="zh-CN" sz="30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30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从思想深处筑牢拒腐防变防线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685" y="3877130"/>
            <a:ext cx="944630" cy="2833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>
      <p:transition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30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-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22" grpId="0" animBg="1"/>
      <p:bldP spid="25" grpId="0" animBg="1"/>
      <p:bldP spid="33" grpId="0" animBg="1"/>
      <p:bldP spid="34" grpId="0" animBg="1"/>
      <p:bldP spid="38" grpId="0" animBg="1"/>
      <p:bldP spid="3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&quot;1fc902f4-6461-496e-9884-78dc048235d8&quot;,&quot;Name&quot;:null,&quot;Kind&quot;:&quot;Custom&quot;,&quot;OldGuidesSetting&quot;:{&quot;HeaderHeight&quot;:0.0,&quot;FooterHeight&quot;:0.0,&quot;SideMargin&quot;:0.0,&quot;TopMargin&quot;:0.0,&quot;BottomMargin&quot;:0.0,&quot;IntervalMargin&quot;:0.0}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16</Words>
  <Application>Microsoft Office PowerPoint</Application>
  <PresentationFormat>全屏显示(16:9)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Arial</vt:lpstr>
      <vt:lpstr>宋体</vt:lpstr>
      <vt:lpstr>思源宋体 CN</vt:lpstr>
      <vt:lpstr>等线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bing</dc:creator>
  <cp:lastModifiedBy>DELL</cp:lastModifiedBy>
  <cp:revision>136</cp:revision>
  <dcterms:created xsi:type="dcterms:W3CDTF">2018-04-18T06:17:00Z</dcterms:created>
  <dcterms:modified xsi:type="dcterms:W3CDTF">2025-09-09T03:50:01Z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2D654CC49A314E20AA69851B879C770F_12</vt:lpwstr>
  </property>
  <property fmtid="{D5CDD505-2E9C-101B-9397-08002B2CF9AE}" pid="3" name="KSOProductBuildVer">
    <vt:lpwstr>2052-12.1.0.22529</vt:lpwstr>
  </property>
</Properties>
</file>