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87" r:id="rId2"/>
  </p:sldIdLst>
  <p:sldSz cx="12192000" cy="6858000"/>
  <p:notesSz cx="6858000" cy="9144000"/>
  <p:custDataLst>
    <p:tags r:id="rId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76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0FC"/>
    <a:srgbClr val="E7B45B"/>
    <a:srgbClr val="D35000"/>
    <a:srgbClr val="FF5900"/>
    <a:srgbClr val="DD0002"/>
    <a:srgbClr val="9B0207"/>
    <a:srgbClr val="E90101"/>
    <a:srgbClr val="4B0009"/>
    <a:srgbClr val="212167"/>
    <a:srgbClr val="CDE3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108" y="90"/>
      </p:cViewPr>
      <p:guideLst>
        <p:guide pos="76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8" d="100"/>
        <a:sy n="5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3409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B9ECF-88CC-49D4-9CA8-1AB1706D5D3B}" type="datetimeFigureOut">
              <a:rPr lang="zh-CN" altLang="en-US" smtClean="0"/>
              <a:t>2025/8/29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D5E97-9CA9-4861-A1E4-423378A96E7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9831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/>
              <a:t>1b09ca7b-c08b-4db9-995b-df546d290a0d.source.default.zh-Hans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ED8765-8EF3-408C-9341-152904E414E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825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4675" y="147955"/>
            <a:ext cx="1342390" cy="402590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4675" y="147955"/>
            <a:ext cx="1342390" cy="402590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1200">
                <a:schemeClr val="bg1"/>
              </a:gs>
              <a:gs pos="0">
                <a:schemeClr val="bg1"/>
              </a:gs>
              <a:gs pos="100000">
                <a:schemeClr val="accent1">
                  <a:lumMod val="20000"/>
                  <a:lumOff val="80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4675" y="147955"/>
            <a:ext cx="1342390" cy="402590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4675" y="147955"/>
            <a:ext cx="1342390" cy="402590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4675" y="147955"/>
            <a:ext cx="1342390" cy="402590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5420"/>
            <a:ext cx="12192000" cy="683287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-317" y="1182053"/>
            <a:ext cx="12192635" cy="3569335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 indent="0" algn="ctr" fontAlgn="auto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zh-CN" altLang="en-US" sz="72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党领导深圳经济特区建设的</a:t>
            </a:r>
          </a:p>
          <a:p>
            <a:pPr indent="0" algn="ctr" fontAlgn="auto">
              <a:lnSpc>
                <a:spcPct val="15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zh-CN" altLang="en-US" sz="7200" b="1" kern="100" dirty="0"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历史经验与启示</a:t>
            </a: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734675" y="147955"/>
            <a:ext cx="1342390" cy="402590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C0859C93-5F49-487A-BC6D-88B84A20545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年终总结"/>
  <p:tag name="ISLIDE.GUIDESSETTING" val="{&quot;Id&quot;:&quot;b49df822-7165-45c2-8964-c451b9152035&quot;,&quot;Name&quot;:&quot;参考线1&quot;,&quot;Kind&quot;:&quot;Custom&quot;,&quot;OldGuidesSetting&quot;:{&quot;HeaderHeight&quot;:15.0,&quot;FooterHeight&quot;:9.0,&quot;SideMargin&quot;:5.5,&quot;TopMargin&quot;:0.0,&quot;BottomMargin&quot;:0.0,&quot;IntervalMargin&quot;:1.5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68006;"/>
</p:tagLst>
</file>

<file path=ppt/theme/theme1.xml><?xml version="1.0" encoding="utf-8"?>
<a:theme xmlns:a="http://schemas.openxmlformats.org/drawingml/2006/main" name="Office 主题">
  <a:themeElements>
    <a:clrScheme name="自定义 3540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390E5"/>
      </a:accent1>
      <a:accent2>
        <a:srgbClr val="02599F"/>
      </a:accent2>
      <a:accent3>
        <a:srgbClr val="1390E5"/>
      </a:accent3>
      <a:accent4>
        <a:srgbClr val="02599F"/>
      </a:accent4>
      <a:accent5>
        <a:srgbClr val="1390E5"/>
      </a:accent5>
      <a:accent6>
        <a:srgbClr val="02599F"/>
      </a:accent6>
      <a:hlink>
        <a:srgbClr val="1390E5"/>
      </a:hlink>
      <a:folHlink>
        <a:srgbClr val="BFBFBF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宽屏</PresentationFormat>
  <Paragraphs>4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8" baseType="lpstr">
      <vt:lpstr>黑体</vt:lpstr>
      <vt:lpstr>宋体</vt:lpstr>
      <vt:lpstr>Arial</vt:lpstr>
      <vt:lpstr>Calibri</vt:lpstr>
      <vt:lpstr>Calibri Light</vt:lpstr>
      <vt:lpstr>Times New Roman</vt:lpstr>
      <vt:lpstr>Office 主题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小一</dc:creator>
  <cp:lastModifiedBy>DELL</cp:lastModifiedBy>
  <cp:revision>55</cp:revision>
  <dcterms:created xsi:type="dcterms:W3CDTF">2020-09-02T07:19:00Z</dcterms:created>
  <dcterms:modified xsi:type="dcterms:W3CDTF">2025-08-29T02:21:34Z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334901E6C9BB43AAB4C14B6ABF505E17_12</vt:lpwstr>
  </property>
  <property fmtid="{D5CDD505-2E9C-101B-9397-08002B2CF9AE}" pid="3" name="KSOProductBuildVer">
    <vt:lpwstr>2052-12.1.0.22529</vt:lpwstr>
  </property>
</Properties>
</file>