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"/>
  </p:notesMasterIdLst>
  <p:handoutMasterIdLst>
    <p:handoutMasterId r:id="rId4"/>
  </p:handoutMasterIdLst>
  <p:sldIdLst>
    <p:sldId id="326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2CC"/>
    <a:srgbClr val="7DBCD9"/>
    <a:srgbClr val="57A0D4"/>
    <a:srgbClr val="62AADA"/>
    <a:srgbClr val="70B7DD"/>
    <a:srgbClr val="FFFFF7"/>
    <a:srgbClr val="FEF7E4"/>
    <a:srgbClr val="202D38"/>
    <a:srgbClr val="28485C"/>
    <a:srgbClr val="0D8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77" autoAdjust="0"/>
    <p:restoredTop sz="94270" autoAdjust="0"/>
  </p:normalViewPr>
  <p:slideViewPr>
    <p:cSldViewPr snapToGrid="0">
      <p:cViewPr varScale="1">
        <p:scale>
          <a:sx n="87" d="100"/>
          <a:sy n="87" d="100"/>
        </p:scale>
        <p:origin x="60" y="60"/>
      </p:cViewPr>
      <p:guideLst>
        <p:guide orient="horz" pos="1956"/>
        <p:guide pos="5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51F4449-0566-A9F1-2DFC-C5BAE28411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296B0B9-A47D-88C4-9820-81D3493049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4142E-480D-43DD-9E24-E5E77443FC8A}" type="datetimeFigureOut">
              <a:rPr lang="zh-CN" altLang="en-US" smtClean="0"/>
              <a:t>2025/9/1 Monday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4C3E61-053E-35DE-C9EB-2E2DBE142E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10C5BB-7D45-6FEE-6F0E-C5071CC2A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E0E6-8526-4199-8666-218F6468D6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70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1328-E932-4978-B593-20E892005615}" type="datetimeFigureOut">
              <a:rPr lang="zh-CN" altLang="en-US" smtClean="0"/>
              <a:t>2025/9/1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1C92-FB04-4531-AA7B-867E9634C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6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83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AI 生成的内容可能不正确。">
            <a:extLst>
              <a:ext uri="{FF2B5EF4-FFF2-40B4-BE49-F238E27FC236}">
                <a16:creationId xmlns:a16="http://schemas.microsoft.com/office/drawing/2014/main" id="{4A365551-C4AD-BCC1-0320-C293F549B0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箭头: 五边形 3">
            <a:extLst>
              <a:ext uri="{FF2B5EF4-FFF2-40B4-BE49-F238E27FC236}">
                <a16:creationId xmlns:a16="http://schemas.microsoft.com/office/drawing/2014/main" id="{CB033F60-DF60-D3B3-7728-D0FB040C14B0}"/>
              </a:ext>
            </a:extLst>
          </p:cNvPr>
          <p:cNvSpPr/>
          <p:nvPr userDrawn="1"/>
        </p:nvSpPr>
        <p:spPr>
          <a:xfrm>
            <a:off x="658009" y="512907"/>
            <a:ext cx="468000" cy="43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D0DC1D6-B32D-0F02-64F9-38EF57CB053C}"/>
              </a:ext>
            </a:extLst>
          </p:cNvPr>
          <p:cNvSpPr/>
          <p:nvPr userDrawn="1"/>
        </p:nvSpPr>
        <p:spPr>
          <a:xfrm>
            <a:off x="490359" y="512907"/>
            <a:ext cx="108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9D1E8CE-1DC2-0479-0CB7-46BF7BA0B27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1084721" y="758380"/>
            <a:ext cx="590209" cy="164580"/>
          </a:xfrm>
          <a:custGeom>
            <a:avLst/>
            <a:gdLst>
              <a:gd name="connsiteX0" fmla="*/ 873548 w 903709"/>
              <a:gd name="connsiteY0" fmla="*/ 191683 h 252000"/>
              <a:gd name="connsiteX1" fmla="*/ 873550 w 903709"/>
              <a:gd name="connsiteY1" fmla="*/ 191683 h 252000"/>
              <a:gd name="connsiteX2" fmla="*/ 903709 w 903709"/>
              <a:gd name="connsiteY2" fmla="*/ 221842 h 252000"/>
              <a:gd name="connsiteX3" fmla="*/ 873550 w 903709"/>
              <a:gd name="connsiteY3" fmla="*/ 252000 h 252000"/>
              <a:gd name="connsiteX4" fmla="*/ 873548 w 903709"/>
              <a:gd name="connsiteY4" fmla="*/ 252000 h 252000"/>
              <a:gd name="connsiteX5" fmla="*/ 843390 w 903709"/>
              <a:gd name="connsiteY5" fmla="*/ 221842 h 252000"/>
              <a:gd name="connsiteX6" fmla="*/ 873548 w 903709"/>
              <a:gd name="connsiteY6" fmla="*/ 191683 h 252000"/>
              <a:gd name="connsiteX7" fmla="*/ 662709 w 903709"/>
              <a:gd name="connsiteY7" fmla="*/ 191683 h 252000"/>
              <a:gd name="connsiteX8" fmla="*/ 662710 w 903709"/>
              <a:gd name="connsiteY8" fmla="*/ 191683 h 252000"/>
              <a:gd name="connsiteX9" fmla="*/ 692869 w 903709"/>
              <a:gd name="connsiteY9" fmla="*/ 221842 h 252000"/>
              <a:gd name="connsiteX10" fmla="*/ 662710 w 903709"/>
              <a:gd name="connsiteY10" fmla="*/ 252000 h 252000"/>
              <a:gd name="connsiteX11" fmla="*/ 662709 w 903709"/>
              <a:gd name="connsiteY11" fmla="*/ 252000 h 252000"/>
              <a:gd name="connsiteX12" fmla="*/ 632549 w 903709"/>
              <a:gd name="connsiteY12" fmla="*/ 221842 h 252000"/>
              <a:gd name="connsiteX13" fmla="*/ 662709 w 903709"/>
              <a:gd name="connsiteY13" fmla="*/ 191683 h 252000"/>
              <a:gd name="connsiteX14" fmla="*/ 451859 w 903709"/>
              <a:gd name="connsiteY14" fmla="*/ 191683 h 252000"/>
              <a:gd name="connsiteX15" fmla="*/ 451860 w 903709"/>
              <a:gd name="connsiteY15" fmla="*/ 191683 h 252000"/>
              <a:gd name="connsiteX16" fmla="*/ 482019 w 903709"/>
              <a:gd name="connsiteY16" fmla="*/ 221842 h 252000"/>
              <a:gd name="connsiteX17" fmla="*/ 451860 w 903709"/>
              <a:gd name="connsiteY17" fmla="*/ 252000 h 252000"/>
              <a:gd name="connsiteX18" fmla="*/ 451859 w 903709"/>
              <a:gd name="connsiteY18" fmla="*/ 252000 h 252000"/>
              <a:gd name="connsiteX19" fmla="*/ 421700 w 903709"/>
              <a:gd name="connsiteY19" fmla="*/ 221842 h 252000"/>
              <a:gd name="connsiteX20" fmla="*/ 451859 w 903709"/>
              <a:gd name="connsiteY20" fmla="*/ 191683 h 252000"/>
              <a:gd name="connsiteX21" fmla="*/ 241009 w 903709"/>
              <a:gd name="connsiteY21" fmla="*/ 191683 h 252000"/>
              <a:gd name="connsiteX22" fmla="*/ 241011 w 903709"/>
              <a:gd name="connsiteY22" fmla="*/ 191683 h 252000"/>
              <a:gd name="connsiteX23" fmla="*/ 271169 w 903709"/>
              <a:gd name="connsiteY23" fmla="*/ 221842 h 252000"/>
              <a:gd name="connsiteX24" fmla="*/ 241011 w 903709"/>
              <a:gd name="connsiteY24" fmla="*/ 252000 h 252000"/>
              <a:gd name="connsiteX25" fmla="*/ 241009 w 903709"/>
              <a:gd name="connsiteY25" fmla="*/ 252000 h 252000"/>
              <a:gd name="connsiteX26" fmla="*/ 210850 w 903709"/>
              <a:gd name="connsiteY26" fmla="*/ 221842 h 252000"/>
              <a:gd name="connsiteX27" fmla="*/ 241009 w 903709"/>
              <a:gd name="connsiteY27" fmla="*/ 191683 h 252000"/>
              <a:gd name="connsiteX28" fmla="*/ 30158 w 903709"/>
              <a:gd name="connsiteY28" fmla="*/ 191683 h 252000"/>
              <a:gd name="connsiteX29" fmla="*/ 30160 w 903709"/>
              <a:gd name="connsiteY29" fmla="*/ 191683 h 252000"/>
              <a:gd name="connsiteX30" fmla="*/ 60319 w 903709"/>
              <a:gd name="connsiteY30" fmla="*/ 221842 h 252000"/>
              <a:gd name="connsiteX31" fmla="*/ 30160 w 903709"/>
              <a:gd name="connsiteY31" fmla="*/ 252000 h 252000"/>
              <a:gd name="connsiteX32" fmla="*/ 30158 w 903709"/>
              <a:gd name="connsiteY32" fmla="*/ 252000 h 252000"/>
              <a:gd name="connsiteX33" fmla="*/ 0 w 903709"/>
              <a:gd name="connsiteY33" fmla="*/ 221842 h 252000"/>
              <a:gd name="connsiteX34" fmla="*/ 30158 w 903709"/>
              <a:gd name="connsiteY34" fmla="*/ 191683 h 252000"/>
              <a:gd name="connsiteX35" fmla="*/ 873548 w 903709"/>
              <a:gd name="connsiteY35" fmla="*/ 0 h 252000"/>
              <a:gd name="connsiteX36" fmla="*/ 873550 w 903709"/>
              <a:gd name="connsiteY36" fmla="*/ 0 h 252000"/>
              <a:gd name="connsiteX37" fmla="*/ 903709 w 903709"/>
              <a:gd name="connsiteY37" fmla="*/ 30160 h 252000"/>
              <a:gd name="connsiteX38" fmla="*/ 873550 w 903709"/>
              <a:gd name="connsiteY38" fmla="*/ 60319 h 252000"/>
              <a:gd name="connsiteX39" fmla="*/ 873548 w 903709"/>
              <a:gd name="connsiteY39" fmla="*/ 60319 h 252000"/>
              <a:gd name="connsiteX40" fmla="*/ 843390 w 903709"/>
              <a:gd name="connsiteY40" fmla="*/ 30160 h 252000"/>
              <a:gd name="connsiteX41" fmla="*/ 873548 w 903709"/>
              <a:gd name="connsiteY41" fmla="*/ 0 h 252000"/>
              <a:gd name="connsiteX42" fmla="*/ 662709 w 903709"/>
              <a:gd name="connsiteY42" fmla="*/ 0 h 252000"/>
              <a:gd name="connsiteX43" fmla="*/ 662710 w 903709"/>
              <a:gd name="connsiteY43" fmla="*/ 0 h 252000"/>
              <a:gd name="connsiteX44" fmla="*/ 692869 w 903709"/>
              <a:gd name="connsiteY44" fmla="*/ 30160 h 252000"/>
              <a:gd name="connsiteX45" fmla="*/ 662710 w 903709"/>
              <a:gd name="connsiteY45" fmla="*/ 60319 h 252000"/>
              <a:gd name="connsiteX46" fmla="*/ 662709 w 903709"/>
              <a:gd name="connsiteY46" fmla="*/ 60319 h 252000"/>
              <a:gd name="connsiteX47" fmla="*/ 632549 w 903709"/>
              <a:gd name="connsiteY47" fmla="*/ 30160 h 252000"/>
              <a:gd name="connsiteX48" fmla="*/ 662709 w 903709"/>
              <a:gd name="connsiteY48" fmla="*/ 0 h 252000"/>
              <a:gd name="connsiteX49" fmla="*/ 451859 w 903709"/>
              <a:gd name="connsiteY49" fmla="*/ 0 h 252000"/>
              <a:gd name="connsiteX50" fmla="*/ 451860 w 903709"/>
              <a:gd name="connsiteY50" fmla="*/ 0 h 252000"/>
              <a:gd name="connsiteX51" fmla="*/ 482019 w 903709"/>
              <a:gd name="connsiteY51" fmla="*/ 30160 h 252000"/>
              <a:gd name="connsiteX52" fmla="*/ 451860 w 903709"/>
              <a:gd name="connsiteY52" fmla="*/ 60319 h 252000"/>
              <a:gd name="connsiteX53" fmla="*/ 451859 w 903709"/>
              <a:gd name="connsiteY53" fmla="*/ 60319 h 252000"/>
              <a:gd name="connsiteX54" fmla="*/ 421700 w 903709"/>
              <a:gd name="connsiteY54" fmla="*/ 30160 h 252000"/>
              <a:gd name="connsiteX55" fmla="*/ 451859 w 903709"/>
              <a:gd name="connsiteY55" fmla="*/ 0 h 252000"/>
              <a:gd name="connsiteX56" fmla="*/ 241009 w 903709"/>
              <a:gd name="connsiteY56" fmla="*/ 0 h 252000"/>
              <a:gd name="connsiteX57" fmla="*/ 241011 w 903709"/>
              <a:gd name="connsiteY57" fmla="*/ 0 h 252000"/>
              <a:gd name="connsiteX58" fmla="*/ 271169 w 903709"/>
              <a:gd name="connsiteY58" fmla="*/ 30160 h 252000"/>
              <a:gd name="connsiteX59" fmla="*/ 241011 w 903709"/>
              <a:gd name="connsiteY59" fmla="*/ 60319 h 252000"/>
              <a:gd name="connsiteX60" fmla="*/ 241009 w 903709"/>
              <a:gd name="connsiteY60" fmla="*/ 60319 h 252000"/>
              <a:gd name="connsiteX61" fmla="*/ 210850 w 903709"/>
              <a:gd name="connsiteY61" fmla="*/ 30160 h 252000"/>
              <a:gd name="connsiteX62" fmla="*/ 241009 w 903709"/>
              <a:gd name="connsiteY62" fmla="*/ 0 h 252000"/>
              <a:gd name="connsiteX63" fmla="*/ 30158 w 903709"/>
              <a:gd name="connsiteY63" fmla="*/ 0 h 252000"/>
              <a:gd name="connsiteX64" fmla="*/ 30160 w 903709"/>
              <a:gd name="connsiteY64" fmla="*/ 0 h 252000"/>
              <a:gd name="connsiteX65" fmla="*/ 60319 w 903709"/>
              <a:gd name="connsiteY65" fmla="*/ 30160 h 252000"/>
              <a:gd name="connsiteX66" fmla="*/ 30160 w 903709"/>
              <a:gd name="connsiteY66" fmla="*/ 60319 h 252000"/>
              <a:gd name="connsiteX67" fmla="*/ 30158 w 903709"/>
              <a:gd name="connsiteY67" fmla="*/ 60319 h 252000"/>
              <a:gd name="connsiteX68" fmla="*/ 0 w 903709"/>
              <a:gd name="connsiteY68" fmla="*/ 30160 h 252000"/>
              <a:gd name="connsiteX69" fmla="*/ 30158 w 903709"/>
              <a:gd name="connsiteY69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03709" h="252000">
                <a:moveTo>
                  <a:pt x="873548" y="191683"/>
                </a:moveTo>
                <a:lnTo>
                  <a:pt x="873550" y="191683"/>
                </a:lnTo>
                <a:cubicBezTo>
                  <a:pt x="890205" y="191683"/>
                  <a:pt x="903709" y="205185"/>
                  <a:pt x="903709" y="221842"/>
                </a:cubicBezTo>
                <a:cubicBezTo>
                  <a:pt x="903709" y="238497"/>
                  <a:pt x="890205" y="252000"/>
                  <a:pt x="873550" y="252000"/>
                </a:cubicBezTo>
                <a:lnTo>
                  <a:pt x="873548" y="252000"/>
                </a:lnTo>
                <a:cubicBezTo>
                  <a:pt x="856892" y="252000"/>
                  <a:pt x="843390" y="238497"/>
                  <a:pt x="843390" y="221842"/>
                </a:cubicBezTo>
                <a:cubicBezTo>
                  <a:pt x="843390" y="205185"/>
                  <a:pt x="856892" y="191683"/>
                  <a:pt x="873548" y="191683"/>
                </a:cubicBezTo>
                <a:close/>
                <a:moveTo>
                  <a:pt x="662709" y="191683"/>
                </a:moveTo>
                <a:lnTo>
                  <a:pt x="662710" y="191683"/>
                </a:lnTo>
                <a:cubicBezTo>
                  <a:pt x="679366" y="191683"/>
                  <a:pt x="692869" y="205185"/>
                  <a:pt x="692869" y="221842"/>
                </a:cubicBezTo>
                <a:cubicBezTo>
                  <a:pt x="692869" y="238497"/>
                  <a:pt x="679366" y="252000"/>
                  <a:pt x="662710" y="252000"/>
                </a:cubicBezTo>
                <a:lnTo>
                  <a:pt x="662709" y="252000"/>
                </a:lnTo>
                <a:cubicBezTo>
                  <a:pt x="646053" y="252000"/>
                  <a:pt x="632549" y="238497"/>
                  <a:pt x="632549" y="221842"/>
                </a:cubicBezTo>
                <a:cubicBezTo>
                  <a:pt x="632549" y="205185"/>
                  <a:pt x="646053" y="191683"/>
                  <a:pt x="662709" y="191683"/>
                </a:cubicBezTo>
                <a:close/>
                <a:moveTo>
                  <a:pt x="451859" y="191683"/>
                </a:moveTo>
                <a:lnTo>
                  <a:pt x="451860" y="191683"/>
                </a:lnTo>
                <a:cubicBezTo>
                  <a:pt x="468516" y="191683"/>
                  <a:pt x="482019" y="205185"/>
                  <a:pt x="482019" y="221842"/>
                </a:cubicBezTo>
                <a:cubicBezTo>
                  <a:pt x="482019" y="238497"/>
                  <a:pt x="468516" y="252000"/>
                  <a:pt x="451860" y="252000"/>
                </a:cubicBezTo>
                <a:lnTo>
                  <a:pt x="451859" y="252000"/>
                </a:lnTo>
                <a:cubicBezTo>
                  <a:pt x="435202" y="252000"/>
                  <a:pt x="421700" y="238497"/>
                  <a:pt x="421700" y="221842"/>
                </a:cubicBezTo>
                <a:cubicBezTo>
                  <a:pt x="421700" y="205185"/>
                  <a:pt x="435202" y="191683"/>
                  <a:pt x="451859" y="191683"/>
                </a:cubicBezTo>
                <a:close/>
                <a:moveTo>
                  <a:pt x="241009" y="191683"/>
                </a:moveTo>
                <a:lnTo>
                  <a:pt x="241011" y="191683"/>
                </a:lnTo>
                <a:cubicBezTo>
                  <a:pt x="257666" y="191683"/>
                  <a:pt x="271169" y="205185"/>
                  <a:pt x="271169" y="221842"/>
                </a:cubicBezTo>
                <a:cubicBezTo>
                  <a:pt x="271169" y="238497"/>
                  <a:pt x="257666" y="252000"/>
                  <a:pt x="241011" y="252000"/>
                </a:cubicBezTo>
                <a:lnTo>
                  <a:pt x="241009" y="252000"/>
                </a:lnTo>
                <a:cubicBezTo>
                  <a:pt x="224353" y="252000"/>
                  <a:pt x="210850" y="238497"/>
                  <a:pt x="210850" y="221842"/>
                </a:cubicBezTo>
                <a:cubicBezTo>
                  <a:pt x="210850" y="205185"/>
                  <a:pt x="224353" y="191683"/>
                  <a:pt x="241009" y="191683"/>
                </a:cubicBezTo>
                <a:close/>
                <a:moveTo>
                  <a:pt x="30158" y="191683"/>
                </a:moveTo>
                <a:lnTo>
                  <a:pt x="30160" y="191683"/>
                </a:lnTo>
                <a:cubicBezTo>
                  <a:pt x="46816" y="191683"/>
                  <a:pt x="60319" y="205185"/>
                  <a:pt x="60319" y="221842"/>
                </a:cubicBezTo>
                <a:cubicBezTo>
                  <a:pt x="60319" y="238497"/>
                  <a:pt x="46816" y="252000"/>
                  <a:pt x="30160" y="252000"/>
                </a:cubicBezTo>
                <a:lnTo>
                  <a:pt x="30158" y="252000"/>
                </a:lnTo>
                <a:cubicBezTo>
                  <a:pt x="13503" y="252000"/>
                  <a:pt x="0" y="238497"/>
                  <a:pt x="0" y="221842"/>
                </a:cubicBezTo>
                <a:cubicBezTo>
                  <a:pt x="0" y="205185"/>
                  <a:pt x="13503" y="191683"/>
                  <a:pt x="30158" y="191683"/>
                </a:cubicBezTo>
                <a:close/>
                <a:moveTo>
                  <a:pt x="873548" y="0"/>
                </a:moveTo>
                <a:lnTo>
                  <a:pt x="873550" y="0"/>
                </a:lnTo>
                <a:cubicBezTo>
                  <a:pt x="890205" y="0"/>
                  <a:pt x="903709" y="13503"/>
                  <a:pt x="903709" y="30160"/>
                </a:cubicBezTo>
                <a:cubicBezTo>
                  <a:pt x="903709" y="46815"/>
                  <a:pt x="890205" y="60319"/>
                  <a:pt x="873550" y="60319"/>
                </a:cubicBezTo>
                <a:lnTo>
                  <a:pt x="873548" y="60319"/>
                </a:lnTo>
                <a:cubicBezTo>
                  <a:pt x="856892" y="60319"/>
                  <a:pt x="843390" y="46815"/>
                  <a:pt x="843390" y="30160"/>
                </a:cubicBezTo>
                <a:cubicBezTo>
                  <a:pt x="843390" y="13503"/>
                  <a:pt x="856892" y="0"/>
                  <a:pt x="873548" y="0"/>
                </a:cubicBezTo>
                <a:close/>
                <a:moveTo>
                  <a:pt x="662709" y="0"/>
                </a:moveTo>
                <a:lnTo>
                  <a:pt x="662710" y="0"/>
                </a:lnTo>
                <a:cubicBezTo>
                  <a:pt x="679366" y="0"/>
                  <a:pt x="692869" y="13503"/>
                  <a:pt x="692869" y="30160"/>
                </a:cubicBezTo>
                <a:cubicBezTo>
                  <a:pt x="692869" y="46815"/>
                  <a:pt x="679366" y="60319"/>
                  <a:pt x="662710" y="60319"/>
                </a:cubicBezTo>
                <a:lnTo>
                  <a:pt x="662709" y="60319"/>
                </a:lnTo>
                <a:cubicBezTo>
                  <a:pt x="646053" y="60319"/>
                  <a:pt x="632549" y="46815"/>
                  <a:pt x="632549" y="30160"/>
                </a:cubicBezTo>
                <a:cubicBezTo>
                  <a:pt x="632549" y="13503"/>
                  <a:pt x="646053" y="0"/>
                  <a:pt x="662709" y="0"/>
                </a:cubicBezTo>
                <a:close/>
                <a:moveTo>
                  <a:pt x="451859" y="0"/>
                </a:moveTo>
                <a:lnTo>
                  <a:pt x="451860" y="0"/>
                </a:lnTo>
                <a:cubicBezTo>
                  <a:pt x="468516" y="0"/>
                  <a:pt x="482019" y="13503"/>
                  <a:pt x="482019" y="30160"/>
                </a:cubicBezTo>
                <a:cubicBezTo>
                  <a:pt x="482019" y="46815"/>
                  <a:pt x="468516" y="60319"/>
                  <a:pt x="451860" y="60319"/>
                </a:cubicBezTo>
                <a:lnTo>
                  <a:pt x="451859" y="60319"/>
                </a:lnTo>
                <a:cubicBezTo>
                  <a:pt x="435202" y="60319"/>
                  <a:pt x="421700" y="46815"/>
                  <a:pt x="421700" y="30160"/>
                </a:cubicBezTo>
                <a:cubicBezTo>
                  <a:pt x="421700" y="13503"/>
                  <a:pt x="435202" y="0"/>
                  <a:pt x="451859" y="0"/>
                </a:cubicBezTo>
                <a:close/>
                <a:moveTo>
                  <a:pt x="241009" y="0"/>
                </a:moveTo>
                <a:lnTo>
                  <a:pt x="241011" y="0"/>
                </a:lnTo>
                <a:cubicBezTo>
                  <a:pt x="257666" y="0"/>
                  <a:pt x="271169" y="13503"/>
                  <a:pt x="271169" y="30160"/>
                </a:cubicBezTo>
                <a:cubicBezTo>
                  <a:pt x="271169" y="46815"/>
                  <a:pt x="257666" y="60319"/>
                  <a:pt x="241011" y="60319"/>
                </a:cubicBezTo>
                <a:lnTo>
                  <a:pt x="241009" y="60319"/>
                </a:lnTo>
                <a:cubicBezTo>
                  <a:pt x="224353" y="60319"/>
                  <a:pt x="210850" y="46815"/>
                  <a:pt x="210850" y="30160"/>
                </a:cubicBezTo>
                <a:cubicBezTo>
                  <a:pt x="210850" y="13503"/>
                  <a:pt x="224353" y="0"/>
                  <a:pt x="241009" y="0"/>
                </a:cubicBezTo>
                <a:close/>
                <a:moveTo>
                  <a:pt x="30158" y="0"/>
                </a:moveTo>
                <a:lnTo>
                  <a:pt x="30160" y="0"/>
                </a:lnTo>
                <a:cubicBezTo>
                  <a:pt x="46816" y="0"/>
                  <a:pt x="60319" y="13503"/>
                  <a:pt x="60319" y="30160"/>
                </a:cubicBezTo>
                <a:cubicBezTo>
                  <a:pt x="60319" y="46815"/>
                  <a:pt x="46816" y="60319"/>
                  <a:pt x="30160" y="60319"/>
                </a:cubicBezTo>
                <a:lnTo>
                  <a:pt x="30158" y="60319"/>
                </a:lnTo>
                <a:cubicBezTo>
                  <a:pt x="13503" y="60319"/>
                  <a:pt x="0" y="46815"/>
                  <a:pt x="0" y="30160"/>
                </a:cubicBezTo>
                <a:cubicBezTo>
                  <a:pt x="0" y="13503"/>
                  <a:pt x="13503" y="0"/>
                  <a:pt x="3015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400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8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457C622-7ECA-AB3E-F793-1404BF7D6079}"/>
              </a:ext>
            </a:extLst>
          </p:cNvPr>
          <p:cNvGrpSpPr/>
          <p:nvPr userDrawn="1"/>
        </p:nvGrpSpPr>
        <p:grpSpPr>
          <a:xfrm>
            <a:off x="80052" y="261798"/>
            <a:ext cx="552995" cy="347802"/>
            <a:chOff x="490359" y="512907"/>
            <a:chExt cx="635650" cy="432000"/>
          </a:xfrm>
        </p:grpSpPr>
        <p:sp>
          <p:nvSpPr>
            <p:cNvPr id="3" name="箭头: 五边形 2">
              <a:extLst>
                <a:ext uri="{FF2B5EF4-FFF2-40B4-BE49-F238E27FC236}">
                  <a16:creationId xmlns:a16="http://schemas.microsoft.com/office/drawing/2014/main" id="{4D6D9FAA-E802-589A-8DEF-B5600EFC886D}"/>
                </a:ext>
              </a:extLst>
            </p:cNvPr>
            <p:cNvSpPr/>
            <p:nvPr userDrawn="1"/>
          </p:nvSpPr>
          <p:spPr>
            <a:xfrm>
              <a:off x="658009" y="512907"/>
              <a:ext cx="468000" cy="432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AC5094F-6632-C027-E635-37DC50421806}"/>
                </a:ext>
              </a:extLst>
            </p:cNvPr>
            <p:cNvSpPr/>
            <p:nvPr userDrawn="1"/>
          </p:nvSpPr>
          <p:spPr>
            <a:xfrm>
              <a:off x="490359" y="512907"/>
              <a:ext cx="108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495152D0-FE5D-AD91-2797-5EE3FFB21B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30" y="213284"/>
            <a:ext cx="1425590" cy="4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7492F17-ED4E-0F70-9798-D7FA6F032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C79FF0FB-AB46-D3F5-942E-3C8EC4B8A5BD}"/>
              </a:ext>
            </a:extLst>
          </p:cNvPr>
          <p:cNvSpPr/>
          <p:nvPr/>
        </p:nvSpPr>
        <p:spPr>
          <a:xfrm>
            <a:off x="1502636" y="3645867"/>
            <a:ext cx="9186725" cy="76222"/>
          </a:xfrm>
          <a:prstGeom prst="roundRect">
            <a:avLst>
              <a:gd name="adj" fmla="val 50000"/>
            </a:avLst>
          </a:prstGeom>
          <a:gradFill>
            <a:gsLst>
              <a:gs pos="62000">
                <a:srgbClr val="4792CC"/>
              </a:gs>
              <a:gs pos="100000">
                <a:srgbClr val="62AAD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F6980ED-976D-A334-40F5-A2535576BEFC}"/>
              </a:ext>
            </a:extLst>
          </p:cNvPr>
          <p:cNvSpPr txBox="1"/>
          <p:nvPr/>
        </p:nvSpPr>
        <p:spPr>
          <a:xfrm>
            <a:off x="1331171" y="1202737"/>
            <a:ext cx="9529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  <a:cs typeface="+mn-ea"/>
              </a:rPr>
              <a:t>把握首都城市战略定位</a:t>
            </a:r>
            <a:endParaRPr lang="en-US" altLang="zh-C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  <a:cs typeface="+mn-ea"/>
            </a:endParaRPr>
          </a:p>
          <a:p>
            <a:pPr algn="dist"/>
            <a:r>
              <a:rPr lang="zh-CN" altLang="zh-C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  <a:cs typeface="+mn-ea"/>
              </a:rPr>
              <a:t>谱写高质量发展新篇章</a:t>
            </a:r>
            <a:endParaRPr lang="zh-CN" alt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930CA03-0B3A-F6F8-014E-EDA664FD9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69" y="5761022"/>
            <a:ext cx="1702661" cy="510799"/>
          </a:xfrm>
          <a:prstGeom prst="rect">
            <a:avLst/>
          </a:prstGeom>
        </p:spPr>
      </p:pic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F3496EFB-246A-1124-99C6-FB2CBC889163}"/>
              </a:ext>
            </a:extLst>
          </p:cNvPr>
          <p:cNvSpPr>
            <a:spLocks noChangeAspect="1"/>
          </p:cNvSpPr>
          <p:nvPr/>
        </p:nvSpPr>
        <p:spPr>
          <a:xfrm>
            <a:off x="470242" y="473470"/>
            <a:ext cx="903709" cy="252000"/>
          </a:xfrm>
          <a:custGeom>
            <a:avLst/>
            <a:gdLst>
              <a:gd name="connsiteX0" fmla="*/ 873548 w 903709"/>
              <a:gd name="connsiteY0" fmla="*/ 191683 h 252000"/>
              <a:gd name="connsiteX1" fmla="*/ 873550 w 903709"/>
              <a:gd name="connsiteY1" fmla="*/ 191683 h 252000"/>
              <a:gd name="connsiteX2" fmla="*/ 903709 w 903709"/>
              <a:gd name="connsiteY2" fmla="*/ 221842 h 252000"/>
              <a:gd name="connsiteX3" fmla="*/ 873550 w 903709"/>
              <a:gd name="connsiteY3" fmla="*/ 252000 h 252000"/>
              <a:gd name="connsiteX4" fmla="*/ 873548 w 903709"/>
              <a:gd name="connsiteY4" fmla="*/ 252000 h 252000"/>
              <a:gd name="connsiteX5" fmla="*/ 843390 w 903709"/>
              <a:gd name="connsiteY5" fmla="*/ 221842 h 252000"/>
              <a:gd name="connsiteX6" fmla="*/ 873548 w 903709"/>
              <a:gd name="connsiteY6" fmla="*/ 191683 h 252000"/>
              <a:gd name="connsiteX7" fmla="*/ 662709 w 903709"/>
              <a:gd name="connsiteY7" fmla="*/ 191683 h 252000"/>
              <a:gd name="connsiteX8" fmla="*/ 662710 w 903709"/>
              <a:gd name="connsiteY8" fmla="*/ 191683 h 252000"/>
              <a:gd name="connsiteX9" fmla="*/ 692869 w 903709"/>
              <a:gd name="connsiteY9" fmla="*/ 221842 h 252000"/>
              <a:gd name="connsiteX10" fmla="*/ 662710 w 903709"/>
              <a:gd name="connsiteY10" fmla="*/ 252000 h 252000"/>
              <a:gd name="connsiteX11" fmla="*/ 662709 w 903709"/>
              <a:gd name="connsiteY11" fmla="*/ 252000 h 252000"/>
              <a:gd name="connsiteX12" fmla="*/ 632549 w 903709"/>
              <a:gd name="connsiteY12" fmla="*/ 221842 h 252000"/>
              <a:gd name="connsiteX13" fmla="*/ 662709 w 903709"/>
              <a:gd name="connsiteY13" fmla="*/ 191683 h 252000"/>
              <a:gd name="connsiteX14" fmla="*/ 451859 w 903709"/>
              <a:gd name="connsiteY14" fmla="*/ 191683 h 252000"/>
              <a:gd name="connsiteX15" fmla="*/ 451860 w 903709"/>
              <a:gd name="connsiteY15" fmla="*/ 191683 h 252000"/>
              <a:gd name="connsiteX16" fmla="*/ 482019 w 903709"/>
              <a:gd name="connsiteY16" fmla="*/ 221842 h 252000"/>
              <a:gd name="connsiteX17" fmla="*/ 451860 w 903709"/>
              <a:gd name="connsiteY17" fmla="*/ 252000 h 252000"/>
              <a:gd name="connsiteX18" fmla="*/ 451859 w 903709"/>
              <a:gd name="connsiteY18" fmla="*/ 252000 h 252000"/>
              <a:gd name="connsiteX19" fmla="*/ 421700 w 903709"/>
              <a:gd name="connsiteY19" fmla="*/ 221842 h 252000"/>
              <a:gd name="connsiteX20" fmla="*/ 451859 w 903709"/>
              <a:gd name="connsiteY20" fmla="*/ 191683 h 252000"/>
              <a:gd name="connsiteX21" fmla="*/ 241009 w 903709"/>
              <a:gd name="connsiteY21" fmla="*/ 191683 h 252000"/>
              <a:gd name="connsiteX22" fmla="*/ 241011 w 903709"/>
              <a:gd name="connsiteY22" fmla="*/ 191683 h 252000"/>
              <a:gd name="connsiteX23" fmla="*/ 271169 w 903709"/>
              <a:gd name="connsiteY23" fmla="*/ 221842 h 252000"/>
              <a:gd name="connsiteX24" fmla="*/ 241011 w 903709"/>
              <a:gd name="connsiteY24" fmla="*/ 252000 h 252000"/>
              <a:gd name="connsiteX25" fmla="*/ 241009 w 903709"/>
              <a:gd name="connsiteY25" fmla="*/ 252000 h 252000"/>
              <a:gd name="connsiteX26" fmla="*/ 210850 w 903709"/>
              <a:gd name="connsiteY26" fmla="*/ 221842 h 252000"/>
              <a:gd name="connsiteX27" fmla="*/ 241009 w 903709"/>
              <a:gd name="connsiteY27" fmla="*/ 191683 h 252000"/>
              <a:gd name="connsiteX28" fmla="*/ 30158 w 903709"/>
              <a:gd name="connsiteY28" fmla="*/ 191683 h 252000"/>
              <a:gd name="connsiteX29" fmla="*/ 30160 w 903709"/>
              <a:gd name="connsiteY29" fmla="*/ 191683 h 252000"/>
              <a:gd name="connsiteX30" fmla="*/ 60319 w 903709"/>
              <a:gd name="connsiteY30" fmla="*/ 221842 h 252000"/>
              <a:gd name="connsiteX31" fmla="*/ 30160 w 903709"/>
              <a:gd name="connsiteY31" fmla="*/ 252000 h 252000"/>
              <a:gd name="connsiteX32" fmla="*/ 30158 w 903709"/>
              <a:gd name="connsiteY32" fmla="*/ 252000 h 252000"/>
              <a:gd name="connsiteX33" fmla="*/ 0 w 903709"/>
              <a:gd name="connsiteY33" fmla="*/ 221842 h 252000"/>
              <a:gd name="connsiteX34" fmla="*/ 30158 w 903709"/>
              <a:gd name="connsiteY34" fmla="*/ 191683 h 252000"/>
              <a:gd name="connsiteX35" fmla="*/ 873548 w 903709"/>
              <a:gd name="connsiteY35" fmla="*/ 0 h 252000"/>
              <a:gd name="connsiteX36" fmla="*/ 873550 w 903709"/>
              <a:gd name="connsiteY36" fmla="*/ 0 h 252000"/>
              <a:gd name="connsiteX37" fmla="*/ 903709 w 903709"/>
              <a:gd name="connsiteY37" fmla="*/ 30160 h 252000"/>
              <a:gd name="connsiteX38" fmla="*/ 873550 w 903709"/>
              <a:gd name="connsiteY38" fmla="*/ 60319 h 252000"/>
              <a:gd name="connsiteX39" fmla="*/ 873548 w 903709"/>
              <a:gd name="connsiteY39" fmla="*/ 60319 h 252000"/>
              <a:gd name="connsiteX40" fmla="*/ 843390 w 903709"/>
              <a:gd name="connsiteY40" fmla="*/ 30160 h 252000"/>
              <a:gd name="connsiteX41" fmla="*/ 873548 w 903709"/>
              <a:gd name="connsiteY41" fmla="*/ 0 h 252000"/>
              <a:gd name="connsiteX42" fmla="*/ 662709 w 903709"/>
              <a:gd name="connsiteY42" fmla="*/ 0 h 252000"/>
              <a:gd name="connsiteX43" fmla="*/ 662710 w 903709"/>
              <a:gd name="connsiteY43" fmla="*/ 0 h 252000"/>
              <a:gd name="connsiteX44" fmla="*/ 692869 w 903709"/>
              <a:gd name="connsiteY44" fmla="*/ 30160 h 252000"/>
              <a:gd name="connsiteX45" fmla="*/ 662710 w 903709"/>
              <a:gd name="connsiteY45" fmla="*/ 60319 h 252000"/>
              <a:gd name="connsiteX46" fmla="*/ 662709 w 903709"/>
              <a:gd name="connsiteY46" fmla="*/ 60319 h 252000"/>
              <a:gd name="connsiteX47" fmla="*/ 632549 w 903709"/>
              <a:gd name="connsiteY47" fmla="*/ 30160 h 252000"/>
              <a:gd name="connsiteX48" fmla="*/ 662709 w 903709"/>
              <a:gd name="connsiteY48" fmla="*/ 0 h 252000"/>
              <a:gd name="connsiteX49" fmla="*/ 451859 w 903709"/>
              <a:gd name="connsiteY49" fmla="*/ 0 h 252000"/>
              <a:gd name="connsiteX50" fmla="*/ 451860 w 903709"/>
              <a:gd name="connsiteY50" fmla="*/ 0 h 252000"/>
              <a:gd name="connsiteX51" fmla="*/ 482019 w 903709"/>
              <a:gd name="connsiteY51" fmla="*/ 30160 h 252000"/>
              <a:gd name="connsiteX52" fmla="*/ 451860 w 903709"/>
              <a:gd name="connsiteY52" fmla="*/ 60319 h 252000"/>
              <a:gd name="connsiteX53" fmla="*/ 451859 w 903709"/>
              <a:gd name="connsiteY53" fmla="*/ 60319 h 252000"/>
              <a:gd name="connsiteX54" fmla="*/ 421700 w 903709"/>
              <a:gd name="connsiteY54" fmla="*/ 30160 h 252000"/>
              <a:gd name="connsiteX55" fmla="*/ 451859 w 903709"/>
              <a:gd name="connsiteY55" fmla="*/ 0 h 252000"/>
              <a:gd name="connsiteX56" fmla="*/ 241009 w 903709"/>
              <a:gd name="connsiteY56" fmla="*/ 0 h 252000"/>
              <a:gd name="connsiteX57" fmla="*/ 241011 w 903709"/>
              <a:gd name="connsiteY57" fmla="*/ 0 h 252000"/>
              <a:gd name="connsiteX58" fmla="*/ 271169 w 903709"/>
              <a:gd name="connsiteY58" fmla="*/ 30160 h 252000"/>
              <a:gd name="connsiteX59" fmla="*/ 241011 w 903709"/>
              <a:gd name="connsiteY59" fmla="*/ 60319 h 252000"/>
              <a:gd name="connsiteX60" fmla="*/ 241009 w 903709"/>
              <a:gd name="connsiteY60" fmla="*/ 60319 h 252000"/>
              <a:gd name="connsiteX61" fmla="*/ 210850 w 903709"/>
              <a:gd name="connsiteY61" fmla="*/ 30160 h 252000"/>
              <a:gd name="connsiteX62" fmla="*/ 241009 w 903709"/>
              <a:gd name="connsiteY62" fmla="*/ 0 h 252000"/>
              <a:gd name="connsiteX63" fmla="*/ 30158 w 903709"/>
              <a:gd name="connsiteY63" fmla="*/ 0 h 252000"/>
              <a:gd name="connsiteX64" fmla="*/ 30160 w 903709"/>
              <a:gd name="connsiteY64" fmla="*/ 0 h 252000"/>
              <a:gd name="connsiteX65" fmla="*/ 60319 w 903709"/>
              <a:gd name="connsiteY65" fmla="*/ 30160 h 252000"/>
              <a:gd name="connsiteX66" fmla="*/ 30160 w 903709"/>
              <a:gd name="connsiteY66" fmla="*/ 60319 h 252000"/>
              <a:gd name="connsiteX67" fmla="*/ 30158 w 903709"/>
              <a:gd name="connsiteY67" fmla="*/ 60319 h 252000"/>
              <a:gd name="connsiteX68" fmla="*/ 0 w 903709"/>
              <a:gd name="connsiteY68" fmla="*/ 30160 h 252000"/>
              <a:gd name="connsiteX69" fmla="*/ 30158 w 903709"/>
              <a:gd name="connsiteY69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03709" h="252000">
                <a:moveTo>
                  <a:pt x="873548" y="191683"/>
                </a:moveTo>
                <a:lnTo>
                  <a:pt x="873550" y="191683"/>
                </a:lnTo>
                <a:cubicBezTo>
                  <a:pt x="890205" y="191683"/>
                  <a:pt x="903709" y="205185"/>
                  <a:pt x="903709" y="221842"/>
                </a:cubicBezTo>
                <a:cubicBezTo>
                  <a:pt x="903709" y="238497"/>
                  <a:pt x="890205" y="252000"/>
                  <a:pt x="873550" y="252000"/>
                </a:cubicBezTo>
                <a:lnTo>
                  <a:pt x="873548" y="252000"/>
                </a:lnTo>
                <a:cubicBezTo>
                  <a:pt x="856892" y="252000"/>
                  <a:pt x="843390" y="238497"/>
                  <a:pt x="843390" y="221842"/>
                </a:cubicBezTo>
                <a:cubicBezTo>
                  <a:pt x="843390" y="205185"/>
                  <a:pt x="856892" y="191683"/>
                  <a:pt x="873548" y="191683"/>
                </a:cubicBezTo>
                <a:close/>
                <a:moveTo>
                  <a:pt x="662709" y="191683"/>
                </a:moveTo>
                <a:lnTo>
                  <a:pt x="662710" y="191683"/>
                </a:lnTo>
                <a:cubicBezTo>
                  <a:pt x="679366" y="191683"/>
                  <a:pt x="692869" y="205185"/>
                  <a:pt x="692869" y="221842"/>
                </a:cubicBezTo>
                <a:cubicBezTo>
                  <a:pt x="692869" y="238497"/>
                  <a:pt x="679366" y="252000"/>
                  <a:pt x="662710" y="252000"/>
                </a:cubicBezTo>
                <a:lnTo>
                  <a:pt x="662709" y="252000"/>
                </a:lnTo>
                <a:cubicBezTo>
                  <a:pt x="646053" y="252000"/>
                  <a:pt x="632549" y="238497"/>
                  <a:pt x="632549" y="221842"/>
                </a:cubicBezTo>
                <a:cubicBezTo>
                  <a:pt x="632549" y="205185"/>
                  <a:pt x="646053" y="191683"/>
                  <a:pt x="662709" y="191683"/>
                </a:cubicBezTo>
                <a:close/>
                <a:moveTo>
                  <a:pt x="451859" y="191683"/>
                </a:moveTo>
                <a:lnTo>
                  <a:pt x="451860" y="191683"/>
                </a:lnTo>
                <a:cubicBezTo>
                  <a:pt x="468516" y="191683"/>
                  <a:pt x="482019" y="205185"/>
                  <a:pt x="482019" y="221842"/>
                </a:cubicBezTo>
                <a:cubicBezTo>
                  <a:pt x="482019" y="238497"/>
                  <a:pt x="468516" y="252000"/>
                  <a:pt x="451860" y="252000"/>
                </a:cubicBezTo>
                <a:lnTo>
                  <a:pt x="451859" y="252000"/>
                </a:lnTo>
                <a:cubicBezTo>
                  <a:pt x="435202" y="252000"/>
                  <a:pt x="421700" y="238497"/>
                  <a:pt x="421700" y="221842"/>
                </a:cubicBezTo>
                <a:cubicBezTo>
                  <a:pt x="421700" y="205185"/>
                  <a:pt x="435202" y="191683"/>
                  <a:pt x="451859" y="191683"/>
                </a:cubicBezTo>
                <a:close/>
                <a:moveTo>
                  <a:pt x="241009" y="191683"/>
                </a:moveTo>
                <a:lnTo>
                  <a:pt x="241011" y="191683"/>
                </a:lnTo>
                <a:cubicBezTo>
                  <a:pt x="257666" y="191683"/>
                  <a:pt x="271169" y="205185"/>
                  <a:pt x="271169" y="221842"/>
                </a:cubicBezTo>
                <a:cubicBezTo>
                  <a:pt x="271169" y="238497"/>
                  <a:pt x="257666" y="252000"/>
                  <a:pt x="241011" y="252000"/>
                </a:cubicBezTo>
                <a:lnTo>
                  <a:pt x="241009" y="252000"/>
                </a:lnTo>
                <a:cubicBezTo>
                  <a:pt x="224353" y="252000"/>
                  <a:pt x="210850" y="238497"/>
                  <a:pt x="210850" y="221842"/>
                </a:cubicBezTo>
                <a:cubicBezTo>
                  <a:pt x="210850" y="205185"/>
                  <a:pt x="224353" y="191683"/>
                  <a:pt x="241009" y="191683"/>
                </a:cubicBezTo>
                <a:close/>
                <a:moveTo>
                  <a:pt x="30158" y="191683"/>
                </a:moveTo>
                <a:lnTo>
                  <a:pt x="30160" y="191683"/>
                </a:lnTo>
                <a:cubicBezTo>
                  <a:pt x="46816" y="191683"/>
                  <a:pt x="60319" y="205185"/>
                  <a:pt x="60319" y="221842"/>
                </a:cubicBezTo>
                <a:cubicBezTo>
                  <a:pt x="60319" y="238497"/>
                  <a:pt x="46816" y="252000"/>
                  <a:pt x="30160" y="252000"/>
                </a:cubicBezTo>
                <a:lnTo>
                  <a:pt x="30158" y="252000"/>
                </a:lnTo>
                <a:cubicBezTo>
                  <a:pt x="13503" y="252000"/>
                  <a:pt x="0" y="238497"/>
                  <a:pt x="0" y="221842"/>
                </a:cubicBezTo>
                <a:cubicBezTo>
                  <a:pt x="0" y="205185"/>
                  <a:pt x="13503" y="191683"/>
                  <a:pt x="30158" y="191683"/>
                </a:cubicBezTo>
                <a:close/>
                <a:moveTo>
                  <a:pt x="873548" y="0"/>
                </a:moveTo>
                <a:lnTo>
                  <a:pt x="873550" y="0"/>
                </a:lnTo>
                <a:cubicBezTo>
                  <a:pt x="890205" y="0"/>
                  <a:pt x="903709" y="13503"/>
                  <a:pt x="903709" y="30160"/>
                </a:cubicBezTo>
                <a:cubicBezTo>
                  <a:pt x="903709" y="46815"/>
                  <a:pt x="890205" y="60319"/>
                  <a:pt x="873550" y="60319"/>
                </a:cubicBezTo>
                <a:lnTo>
                  <a:pt x="873548" y="60319"/>
                </a:lnTo>
                <a:cubicBezTo>
                  <a:pt x="856892" y="60319"/>
                  <a:pt x="843390" y="46815"/>
                  <a:pt x="843390" y="30160"/>
                </a:cubicBezTo>
                <a:cubicBezTo>
                  <a:pt x="843390" y="13503"/>
                  <a:pt x="856892" y="0"/>
                  <a:pt x="873548" y="0"/>
                </a:cubicBezTo>
                <a:close/>
                <a:moveTo>
                  <a:pt x="662709" y="0"/>
                </a:moveTo>
                <a:lnTo>
                  <a:pt x="662710" y="0"/>
                </a:lnTo>
                <a:cubicBezTo>
                  <a:pt x="679366" y="0"/>
                  <a:pt x="692869" y="13503"/>
                  <a:pt x="692869" y="30160"/>
                </a:cubicBezTo>
                <a:cubicBezTo>
                  <a:pt x="692869" y="46815"/>
                  <a:pt x="679366" y="60319"/>
                  <a:pt x="662710" y="60319"/>
                </a:cubicBezTo>
                <a:lnTo>
                  <a:pt x="662709" y="60319"/>
                </a:lnTo>
                <a:cubicBezTo>
                  <a:pt x="646053" y="60319"/>
                  <a:pt x="632549" y="46815"/>
                  <a:pt x="632549" y="30160"/>
                </a:cubicBezTo>
                <a:cubicBezTo>
                  <a:pt x="632549" y="13503"/>
                  <a:pt x="646053" y="0"/>
                  <a:pt x="662709" y="0"/>
                </a:cubicBezTo>
                <a:close/>
                <a:moveTo>
                  <a:pt x="451859" y="0"/>
                </a:moveTo>
                <a:lnTo>
                  <a:pt x="451860" y="0"/>
                </a:lnTo>
                <a:cubicBezTo>
                  <a:pt x="468516" y="0"/>
                  <a:pt x="482019" y="13503"/>
                  <a:pt x="482019" y="30160"/>
                </a:cubicBezTo>
                <a:cubicBezTo>
                  <a:pt x="482019" y="46815"/>
                  <a:pt x="468516" y="60319"/>
                  <a:pt x="451860" y="60319"/>
                </a:cubicBezTo>
                <a:lnTo>
                  <a:pt x="451859" y="60319"/>
                </a:lnTo>
                <a:cubicBezTo>
                  <a:pt x="435202" y="60319"/>
                  <a:pt x="421700" y="46815"/>
                  <a:pt x="421700" y="30160"/>
                </a:cubicBezTo>
                <a:cubicBezTo>
                  <a:pt x="421700" y="13503"/>
                  <a:pt x="435202" y="0"/>
                  <a:pt x="451859" y="0"/>
                </a:cubicBezTo>
                <a:close/>
                <a:moveTo>
                  <a:pt x="241009" y="0"/>
                </a:moveTo>
                <a:lnTo>
                  <a:pt x="241011" y="0"/>
                </a:lnTo>
                <a:cubicBezTo>
                  <a:pt x="257666" y="0"/>
                  <a:pt x="271169" y="13503"/>
                  <a:pt x="271169" y="30160"/>
                </a:cubicBezTo>
                <a:cubicBezTo>
                  <a:pt x="271169" y="46815"/>
                  <a:pt x="257666" y="60319"/>
                  <a:pt x="241011" y="60319"/>
                </a:cubicBezTo>
                <a:lnTo>
                  <a:pt x="241009" y="60319"/>
                </a:lnTo>
                <a:cubicBezTo>
                  <a:pt x="224353" y="60319"/>
                  <a:pt x="210850" y="46815"/>
                  <a:pt x="210850" y="30160"/>
                </a:cubicBezTo>
                <a:cubicBezTo>
                  <a:pt x="210850" y="13503"/>
                  <a:pt x="224353" y="0"/>
                  <a:pt x="241009" y="0"/>
                </a:cubicBezTo>
                <a:close/>
                <a:moveTo>
                  <a:pt x="30158" y="0"/>
                </a:moveTo>
                <a:lnTo>
                  <a:pt x="30160" y="0"/>
                </a:lnTo>
                <a:cubicBezTo>
                  <a:pt x="46816" y="0"/>
                  <a:pt x="60319" y="13503"/>
                  <a:pt x="60319" y="30160"/>
                </a:cubicBezTo>
                <a:cubicBezTo>
                  <a:pt x="60319" y="46815"/>
                  <a:pt x="46816" y="60319"/>
                  <a:pt x="30160" y="60319"/>
                </a:cubicBezTo>
                <a:lnTo>
                  <a:pt x="30158" y="60319"/>
                </a:lnTo>
                <a:cubicBezTo>
                  <a:pt x="13503" y="60319"/>
                  <a:pt x="0" y="46815"/>
                  <a:pt x="0" y="30160"/>
                </a:cubicBezTo>
                <a:cubicBezTo>
                  <a:pt x="0" y="13503"/>
                  <a:pt x="13503" y="0"/>
                  <a:pt x="301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60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ULTRA_SCORM_COURSE_ID" val="5DAF2E25-EA18-41A1-8480-6F9B328187E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ULTRA_SCORM_SLIDE_COUNT" val="1"/>
  <p:tag name="ISPRING_SCORM_RATE_QUIZZES" val="0"/>
  <p:tag name="ISPRING_SCORM_PASSING_SCORE" val="2.702703"/>
  <p:tag name="ISPRING_PRESENTATION_TITLE" val="2061廉政"/>
</p:tagLst>
</file>

<file path=ppt/theme/theme1.xml><?xml version="1.0" encoding="utf-8"?>
<a:theme xmlns:a="http://schemas.openxmlformats.org/drawingml/2006/main" name="Office 主题">
  <a:themeElements>
    <a:clrScheme name="自定义 627">
      <a:dk1>
        <a:srgbClr val="000000"/>
      </a:dk1>
      <a:lt1>
        <a:srgbClr val="FFFFFF"/>
      </a:lt1>
      <a:dk2>
        <a:srgbClr val="262626"/>
      </a:dk2>
      <a:lt2>
        <a:srgbClr val="262626"/>
      </a:lt2>
      <a:accent1>
        <a:srgbClr val="4792CC"/>
      </a:accent1>
      <a:accent2>
        <a:srgbClr val="62AADA"/>
      </a:accent2>
      <a:accent3>
        <a:srgbClr val="3B5B53"/>
      </a:accent3>
      <a:accent4>
        <a:srgbClr val="93B182"/>
      </a:accent4>
      <a:accent5>
        <a:srgbClr val="D70000"/>
      </a:accent5>
      <a:accent6>
        <a:srgbClr val="FCF4D1"/>
      </a:accent6>
      <a:hlink>
        <a:srgbClr val="C00000"/>
      </a:hlink>
      <a:folHlink>
        <a:srgbClr val="C00000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6025</TotalTime>
  <Words>21</Words>
  <Application>Microsoft Office PowerPoint</Application>
  <PresentationFormat>宽屏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思源黑体 CN Medium</vt:lpstr>
      <vt:lpstr>思源宋体 CN Heavy</vt:lpstr>
      <vt:lpstr>Arial</vt:lpstr>
      <vt:lpstr>Calibri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dreamsummit</cp:lastModifiedBy>
  <cp:revision>1293</cp:revision>
  <dcterms:created xsi:type="dcterms:W3CDTF">2016-07-17T01:36:55Z</dcterms:created>
  <dcterms:modified xsi:type="dcterms:W3CDTF">2025-09-01T01:06:41Z</dcterms:modified>
</cp:coreProperties>
</file>