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874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3724"/>
    <a:srgbClr val="92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79" autoAdjust="0"/>
  </p:normalViewPr>
  <p:slideViewPr>
    <p:cSldViewPr snapToGrid="0">
      <p:cViewPr varScale="1">
        <p:scale>
          <a:sx n="90" d="100"/>
          <a:sy n="90" d="100"/>
        </p:scale>
        <p:origin x="29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51CAF-D6B1-46FA-8F2E-7BCB008B2C7C}" type="datetimeFigureOut">
              <a:rPr lang="zh-CN" altLang="en-US" smtClean="0"/>
              <a:t>2025/9/1 Monday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02351-B00B-4584-A39D-8538236EF8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222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1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108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52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360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alpha val="0"/>
                </a:schemeClr>
              </a:gs>
              <a:gs pos="100000">
                <a:schemeClr val="accent1">
                  <a:lumMod val="20000"/>
                  <a:lumOff val="80000"/>
                  <a:alpha val="32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任意多边形 20">
            <a:extLst>
              <a:ext uri="{FF2B5EF4-FFF2-40B4-BE49-F238E27FC236}">
                <a16:creationId xmlns:a16="http://schemas.microsoft.com/office/drawing/2014/main" id="{9945C912-527F-E7F9-9F7D-2F9A3A788B21}"/>
              </a:ext>
            </a:extLst>
          </p:cNvPr>
          <p:cNvSpPr/>
          <p:nvPr userDrawn="1"/>
        </p:nvSpPr>
        <p:spPr>
          <a:xfrm>
            <a:off x="0" y="253155"/>
            <a:ext cx="694944" cy="353568"/>
          </a:xfrm>
          <a:custGeom>
            <a:avLst/>
            <a:gdLst>
              <a:gd name="connsiteX0" fmla="*/ 0 w 694944"/>
              <a:gd name="connsiteY0" fmla="*/ 0 h 353568"/>
              <a:gd name="connsiteX1" fmla="*/ 694944 w 694944"/>
              <a:gd name="connsiteY1" fmla="*/ 0 h 353568"/>
              <a:gd name="connsiteX2" fmla="*/ 606552 w 694944"/>
              <a:gd name="connsiteY2" fmla="*/ 353568 h 353568"/>
              <a:gd name="connsiteX3" fmla="*/ 0 w 694944"/>
              <a:gd name="connsiteY3" fmla="*/ 353568 h 353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944" h="353568">
                <a:moveTo>
                  <a:pt x="0" y="0"/>
                </a:moveTo>
                <a:lnTo>
                  <a:pt x="694944" y="0"/>
                </a:lnTo>
                <a:lnTo>
                  <a:pt x="606552" y="353568"/>
                </a:lnTo>
                <a:lnTo>
                  <a:pt x="0" y="353568"/>
                </a:lnTo>
                <a:close/>
              </a:path>
            </a:pathLst>
          </a:custGeom>
          <a:solidFill>
            <a:srgbClr val="DE37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 21">
            <a:extLst>
              <a:ext uri="{FF2B5EF4-FFF2-40B4-BE49-F238E27FC236}">
                <a16:creationId xmlns:a16="http://schemas.microsoft.com/office/drawing/2014/main" id="{D71E50FB-5C78-7368-B2C2-6FA7A048818F}"/>
              </a:ext>
            </a:extLst>
          </p:cNvPr>
          <p:cNvSpPr/>
          <p:nvPr userDrawn="1"/>
        </p:nvSpPr>
        <p:spPr>
          <a:xfrm>
            <a:off x="694944" y="253155"/>
            <a:ext cx="195072" cy="353568"/>
          </a:xfrm>
          <a:custGeom>
            <a:avLst/>
            <a:gdLst>
              <a:gd name="connsiteX0" fmla="*/ 88392 w 195072"/>
              <a:gd name="connsiteY0" fmla="*/ 0 h 353568"/>
              <a:gd name="connsiteX1" fmla="*/ 195072 w 195072"/>
              <a:gd name="connsiteY1" fmla="*/ 0 h 353568"/>
              <a:gd name="connsiteX2" fmla="*/ 106680 w 195072"/>
              <a:gd name="connsiteY2" fmla="*/ 353568 h 353568"/>
              <a:gd name="connsiteX3" fmla="*/ 0 w 195072"/>
              <a:gd name="connsiteY3" fmla="*/ 353568 h 353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072" h="353568">
                <a:moveTo>
                  <a:pt x="88392" y="0"/>
                </a:moveTo>
                <a:lnTo>
                  <a:pt x="195072" y="0"/>
                </a:lnTo>
                <a:lnTo>
                  <a:pt x="106680" y="353568"/>
                </a:lnTo>
                <a:lnTo>
                  <a:pt x="0" y="35356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D7AD2CA-9E17-973A-902B-60074AB7D78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839" y="266996"/>
            <a:ext cx="1442109" cy="43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78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组合 36">
            <a:extLst>
              <a:ext uri="{FF2B5EF4-FFF2-40B4-BE49-F238E27FC236}">
                <a16:creationId xmlns:a16="http://schemas.microsoft.com/office/drawing/2014/main" id="{37758E51-31B4-28EB-BEAF-97FA67163A57}"/>
              </a:ext>
            </a:extLst>
          </p:cNvPr>
          <p:cNvGrpSpPr/>
          <p:nvPr/>
        </p:nvGrpSpPr>
        <p:grpSpPr>
          <a:xfrm>
            <a:off x="0" y="0"/>
            <a:ext cx="12192001" cy="6858000"/>
            <a:chOff x="-1" y="0"/>
            <a:chExt cx="12192001" cy="6858000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A032C2BC-CF27-64CE-ACD8-560FFDC6EDA7}"/>
                </a:ext>
              </a:extLst>
            </p:cNvPr>
            <p:cNvGrpSpPr/>
            <p:nvPr/>
          </p:nvGrpSpPr>
          <p:grpSpPr>
            <a:xfrm>
              <a:off x="-1" y="0"/>
              <a:ext cx="12191999" cy="6858000"/>
              <a:chOff x="0" y="0"/>
              <a:chExt cx="11866677" cy="6858000"/>
            </a:xfrm>
          </p:grpSpPr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CB3C7C9E-C36D-7F9B-EC85-CBDDAE1CDBB8}"/>
                  </a:ext>
                </a:extLst>
              </p:cNvPr>
              <p:cNvSpPr/>
              <p:nvPr/>
            </p:nvSpPr>
            <p:spPr>
              <a:xfrm>
                <a:off x="0" y="0"/>
                <a:ext cx="11812739" cy="100053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id="{4FB789A2-A571-CCF4-548E-181C68EF098D}"/>
                  </a:ext>
                </a:extLst>
              </p:cNvPr>
              <p:cNvGrpSpPr/>
              <p:nvPr/>
            </p:nvGrpSpPr>
            <p:grpSpPr>
              <a:xfrm>
                <a:off x="0" y="298174"/>
                <a:ext cx="11866677" cy="6559826"/>
                <a:chOff x="0" y="298174"/>
                <a:chExt cx="11866677" cy="6559826"/>
              </a:xfrm>
            </p:grpSpPr>
            <p:pic>
              <p:nvPicPr>
                <p:cNvPr id="7" name="图片 6">
                  <a:extLst>
                    <a:ext uri="{FF2B5EF4-FFF2-40B4-BE49-F238E27FC236}">
                      <a16:creationId xmlns:a16="http://schemas.microsoft.com/office/drawing/2014/main" id="{A7EF1D10-5A32-78EB-363B-C555BBF589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9806" b="14973"/>
                <a:stretch>
                  <a:fillRect/>
                </a:stretch>
              </p:blipFill>
              <p:spPr>
                <a:xfrm>
                  <a:off x="2586217" y="298174"/>
                  <a:ext cx="9280460" cy="6559826"/>
                </a:xfrm>
                <a:custGeom>
                  <a:avLst/>
                  <a:gdLst>
                    <a:gd name="connsiteX0" fmla="*/ 0 w 10081592"/>
                    <a:gd name="connsiteY0" fmla="*/ 0 h 6559826"/>
                    <a:gd name="connsiteX1" fmla="*/ 10081592 w 10081592"/>
                    <a:gd name="connsiteY1" fmla="*/ 0 h 6559826"/>
                    <a:gd name="connsiteX2" fmla="*/ 10081592 w 10081592"/>
                    <a:gd name="connsiteY2" fmla="*/ 6559826 h 6559826"/>
                    <a:gd name="connsiteX3" fmla="*/ 0 w 10081592"/>
                    <a:gd name="connsiteY3" fmla="*/ 6559826 h 655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081592" h="6559826">
                      <a:moveTo>
                        <a:pt x="0" y="0"/>
                      </a:moveTo>
                      <a:lnTo>
                        <a:pt x="10081592" y="0"/>
                      </a:lnTo>
                      <a:lnTo>
                        <a:pt x="10081592" y="6559826"/>
                      </a:lnTo>
                      <a:lnTo>
                        <a:pt x="0" y="6559826"/>
                      </a:lnTo>
                      <a:close/>
                    </a:path>
                  </a:pathLst>
                </a:custGeom>
              </p:spPr>
            </p:pic>
            <p:pic>
              <p:nvPicPr>
                <p:cNvPr id="8" name="图片 7">
                  <a:extLst>
                    <a:ext uri="{FF2B5EF4-FFF2-40B4-BE49-F238E27FC236}">
                      <a16:creationId xmlns:a16="http://schemas.microsoft.com/office/drawing/2014/main" id="{C5EB38DB-73C1-7759-728E-9824A0F6AB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95105" b="14973"/>
                <a:stretch>
                  <a:fillRect/>
                </a:stretch>
              </p:blipFill>
              <p:spPr>
                <a:xfrm flipH="1">
                  <a:off x="0" y="298174"/>
                  <a:ext cx="2110408" cy="6559826"/>
                </a:xfrm>
                <a:custGeom>
                  <a:avLst/>
                  <a:gdLst>
                    <a:gd name="connsiteX0" fmla="*/ 0 w 10081592"/>
                    <a:gd name="connsiteY0" fmla="*/ 0 h 6559826"/>
                    <a:gd name="connsiteX1" fmla="*/ 10081592 w 10081592"/>
                    <a:gd name="connsiteY1" fmla="*/ 0 h 6559826"/>
                    <a:gd name="connsiteX2" fmla="*/ 10081592 w 10081592"/>
                    <a:gd name="connsiteY2" fmla="*/ 6559826 h 6559826"/>
                    <a:gd name="connsiteX3" fmla="*/ 0 w 10081592"/>
                    <a:gd name="connsiteY3" fmla="*/ 6559826 h 655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081592" h="6559826">
                      <a:moveTo>
                        <a:pt x="0" y="0"/>
                      </a:moveTo>
                      <a:lnTo>
                        <a:pt x="10081592" y="0"/>
                      </a:lnTo>
                      <a:lnTo>
                        <a:pt x="10081592" y="6559826"/>
                      </a:lnTo>
                      <a:lnTo>
                        <a:pt x="0" y="6559826"/>
                      </a:lnTo>
                      <a:close/>
                    </a:path>
                  </a:pathLst>
                </a:custGeom>
              </p:spPr>
            </p:pic>
          </p:grpSp>
        </p:grp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03C70D3-8B53-77C0-0D81-B4D2005B23C4}"/>
                </a:ext>
              </a:extLst>
            </p:cNvPr>
            <p:cNvSpPr/>
            <p:nvPr/>
          </p:nvSpPr>
          <p:spPr>
            <a:xfrm>
              <a:off x="-1" y="0"/>
              <a:ext cx="12192001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  <a:alpha val="0"/>
                  </a:schemeClr>
                </a:gs>
                <a:gs pos="100000">
                  <a:schemeClr val="accent1">
                    <a:lumMod val="20000"/>
                    <a:lumOff val="80000"/>
                    <a:alpha val="32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13" name="矩形 12"/>
          <p:cNvSpPr/>
          <p:nvPr/>
        </p:nvSpPr>
        <p:spPr>
          <a:xfrm>
            <a:off x="434799" y="1225015"/>
            <a:ext cx="8311871" cy="330750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zh-CN" altLang="zh-CN" sz="6600" b="1" spc="-300" dirty="0">
                <a:solidFill>
                  <a:srgbClr val="DE3724"/>
                </a:solidFill>
                <a:latin typeface="+mn-ea"/>
                <a:cs typeface="Aa楷体" panose="02000500000000000000" pitchFamily="2" charset="-122"/>
              </a:rPr>
              <a:t>新时代</a:t>
            </a:r>
            <a:endParaRPr lang="en-US" altLang="zh-CN" sz="6600" b="1" spc="-300" dirty="0">
              <a:solidFill>
                <a:srgbClr val="DE3724"/>
              </a:solidFill>
              <a:latin typeface="+mn-ea"/>
              <a:cs typeface="Aa楷体" panose="02000500000000000000" pitchFamily="2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zh-CN" sz="6600" b="1" spc="-300" dirty="0">
                <a:latin typeface="+mn-ea"/>
                <a:cs typeface="Aa楷体" panose="02000500000000000000" pitchFamily="2" charset="-122"/>
              </a:rPr>
              <a:t>工业经济</a:t>
            </a:r>
            <a:r>
              <a:rPr lang="zh-CN" altLang="zh-CN" sz="6600" b="1" spc="-300" dirty="0">
                <a:solidFill>
                  <a:srgbClr val="DE3724"/>
                </a:solidFill>
                <a:latin typeface="+mn-ea"/>
                <a:cs typeface="Aa楷体" panose="02000500000000000000" pitchFamily="2" charset="-122"/>
              </a:rPr>
              <a:t>高质量发展</a:t>
            </a:r>
            <a:r>
              <a:rPr lang="zh-CN" altLang="zh-CN" sz="6600" b="1" spc="-3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Aa楷体" panose="02000500000000000000" pitchFamily="2" charset="-122"/>
              </a:rPr>
              <a:t>的</a:t>
            </a:r>
            <a:r>
              <a:rPr lang="zh-CN" altLang="zh-CN" sz="6600" b="1" spc="-300" dirty="0">
                <a:latin typeface="+mn-ea"/>
                <a:cs typeface="Aa楷体" panose="02000500000000000000" pitchFamily="2" charset="-122"/>
              </a:rPr>
              <a:t>时代内涵与</a:t>
            </a:r>
            <a:r>
              <a:rPr lang="zh-CN" altLang="zh-CN" sz="6600" b="1" spc="-300" dirty="0">
                <a:solidFill>
                  <a:srgbClr val="DE3724"/>
                </a:solidFill>
                <a:latin typeface="+mn-ea"/>
                <a:cs typeface="Aa楷体" panose="02000500000000000000" pitchFamily="2" charset="-122"/>
              </a:rPr>
              <a:t>实践路径</a:t>
            </a:r>
            <a:endParaRPr lang="zh-CN" altLang="en-US" sz="6600" b="1" spc="-300" dirty="0">
              <a:solidFill>
                <a:srgbClr val="DE3724"/>
              </a:solidFill>
              <a:latin typeface="+mn-ea"/>
              <a:cs typeface="Aa楷体" panose="02000500000000000000" pitchFamily="2" charset="-122"/>
            </a:endParaRPr>
          </a:p>
        </p:txBody>
      </p:sp>
      <p:cxnSp>
        <p:nvCxnSpPr>
          <p:cNvPr id="2" name="直接连接符 1">
            <a:extLst>
              <a:ext uri="{FF2B5EF4-FFF2-40B4-BE49-F238E27FC236}">
                <a16:creationId xmlns:a16="http://schemas.microsoft.com/office/drawing/2014/main" id="{6AF5E56E-FB8C-4C02-5501-1AE4A767133A}"/>
              </a:ext>
            </a:extLst>
          </p:cNvPr>
          <p:cNvCxnSpPr>
            <a:cxnSpLocks/>
          </p:cNvCxnSpPr>
          <p:nvPr/>
        </p:nvCxnSpPr>
        <p:spPr>
          <a:xfrm flipV="1">
            <a:off x="574078" y="4625055"/>
            <a:ext cx="7214651" cy="0"/>
          </a:xfrm>
          <a:prstGeom prst="line">
            <a:avLst/>
          </a:prstGeom>
          <a:ln w="19050">
            <a:solidFill>
              <a:srgbClr val="CC1D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>
            <a:extLst>
              <a:ext uri="{FF2B5EF4-FFF2-40B4-BE49-F238E27FC236}">
                <a16:creationId xmlns:a16="http://schemas.microsoft.com/office/drawing/2014/main" id="{4A0E0EDF-3262-58E1-7D7C-2B150089B1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85" y="6115123"/>
            <a:ext cx="1705269" cy="51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主题​​">
  <a:themeElements>
    <a:clrScheme name="自定义 49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922525"/>
      </a:accent1>
      <a:accent2>
        <a:srgbClr val="DE3724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font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22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等线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工作总结汇报</dc:title>
  <dc:creator>.</dc:creator>
  <cp:lastModifiedBy>dreamsummit</cp:lastModifiedBy>
  <cp:revision>144</cp:revision>
  <dcterms:created xsi:type="dcterms:W3CDTF">2024-11-05T06:46:04Z</dcterms:created>
  <dcterms:modified xsi:type="dcterms:W3CDTF">2025-09-01T02:18:34Z</dcterms:modified>
</cp:coreProperties>
</file>