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  <p:sldMasterId id="2147483716" r:id="rId2"/>
  </p:sldMasterIdLst>
  <p:notesMasterIdLst>
    <p:notesMasterId r:id="rId4"/>
  </p:notesMasterIdLst>
  <p:handoutMasterIdLst>
    <p:handoutMasterId r:id="rId5"/>
  </p:handoutMasterIdLst>
  <p:sldIdLst>
    <p:sldId id="359" r:id="rId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" initials="2" lastIdx="9" clrIdx="0"/>
  <p:cmAuthor id="1" name="振威 郑" initials="振威" lastIdx="1" clrIdx="0"/>
  <p:cmAuthor id="2" name="作者" initials="A" lastIdx="0" clrIdx="1"/>
  <p:cmAuthor id="3" name="Lindsay Berg" initials="L" lastIdx="2" clrIdx="2"/>
  <p:cmAuthor id="4" name="Chris Wells" initials="C" lastIdx="10" clrIdx="3"/>
  <p:cmAuthor id="5" name="Karri Alexion-Tiernan" initials="K" lastIdx="2" clrIdx="4"/>
  <p:cmAuthor id="6" name="番茄花园" initials="番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7C5"/>
    <a:srgbClr val="FDF5F3"/>
    <a:srgbClr val="FEFCFC"/>
    <a:srgbClr val="FBDED8"/>
    <a:srgbClr val="FF4B4B"/>
    <a:srgbClr val="AE0A10"/>
    <a:srgbClr val="DB4D5B"/>
    <a:srgbClr val="F32D36"/>
    <a:srgbClr val="FADFD9"/>
    <a:srgbClr val="FC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4590" autoAdjust="0"/>
  </p:normalViewPr>
  <p:slideViewPr>
    <p:cSldViewPr snapToGrid="0" showGuides="1">
      <p:cViewPr varScale="1">
        <p:scale>
          <a:sx n="78" d="100"/>
          <a:sy n="78" d="100"/>
        </p:scale>
        <p:origin x="1110" y="90"/>
      </p:cViewPr>
      <p:guideLst>
        <p:guide orient="horz" pos="2148"/>
        <p:guide pos="38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3432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8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666750" y="3676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defRPr/>
            </a:pP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工作内容概述</a:t>
            </a: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41605" y="401320"/>
            <a:ext cx="524510" cy="449580"/>
            <a:chOff x="3711" y="3756"/>
            <a:chExt cx="826" cy="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3711" y="3756"/>
              <a:ext cx="826" cy="709"/>
              <a:chOff x="504578" y="232050"/>
              <a:chExt cx="794690" cy="68199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17278" y="232050"/>
                <a:ext cx="681990" cy="681990"/>
              </a:xfrm>
              <a:prstGeom prst="ellipse">
                <a:avLst/>
              </a:prstGeom>
              <a:gradFill>
                <a:gsLst>
                  <a:gs pos="0">
                    <a:srgbClr val="4988BF"/>
                  </a:gs>
                  <a:gs pos="100000">
                    <a:srgbClr val="0F4CA5"/>
                  </a:gs>
                </a:gsLst>
                <a:lin ang="2700000" scaled="0"/>
              </a:gra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阿里巴巴普惠体" panose="00020600040101010101" charset="-122"/>
                  <a:sym typeface="思源宋体 CN Heavy" panose="02020900000000000000" pitchFamily="18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04578" y="630742"/>
                <a:ext cx="225400" cy="225400"/>
              </a:xfrm>
              <a:prstGeom prst="ellipse">
                <a:avLst/>
              </a:prstGeom>
              <a:gradFill>
                <a:gsLst>
                  <a:gs pos="0">
                    <a:srgbClr val="4988BF"/>
                  </a:gs>
                  <a:gs pos="100000">
                    <a:srgbClr val="0F4CA5"/>
                  </a:gs>
                </a:gsLst>
                <a:lin ang="27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阿里巴巴普惠体" panose="00020600040101010101" charset="-122"/>
                  <a:sym typeface="思源宋体 CN Heavy" panose="02020900000000000000" pitchFamily="18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4023" y="3936"/>
              <a:ext cx="335" cy="335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charset="-122"/>
                <a:sym typeface="思源宋体 CN Heavy" panose="02020900000000000000" pitchFamily="18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302" y="3850"/>
              <a:ext cx="120" cy="120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charset="-122"/>
                <a:sym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2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666750" y="3676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defRPr/>
            </a:pPr>
            <a:r>
              <a:rPr lang="zh-CN" alt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业绩数据展示</a:t>
            </a: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41605" y="401320"/>
            <a:ext cx="524510" cy="449580"/>
            <a:chOff x="3711" y="3756"/>
            <a:chExt cx="826" cy="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3711" y="3756"/>
              <a:ext cx="826" cy="709"/>
              <a:chOff x="504578" y="232050"/>
              <a:chExt cx="794690" cy="68199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17278" y="232050"/>
                <a:ext cx="681990" cy="681990"/>
              </a:xfrm>
              <a:prstGeom prst="ellipse">
                <a:avLst/>
              </a:prstGeom>
              <a:gradFill>
                <a:gsLst>
                  <a:gs pos="0">
                    <a:srgbClr val="4988BF"/>
                  </a:gs>
                  <a:gs pos="100000">
                    <a:srgbClr val="0F4CA5"/>
                  </a:gs>
                </a:gsLst>
                <a:lin ang="2700000" scaled="0"/>
              </a:gra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阿里巴巴普惠体" panose="00020600040101010101" charset="-122"/>
                  <a:sym typeface="思源宋体 CN Heavy" panose="02020900000000000000" pitchFamily="18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04578" y="630742"/>
                <a:ext cx="225400" cy="225400"/>
              </a:xfrm>
              <a:prstGeom prst="ellipse">
                <a:avLst/>
              </a:prstGeom>
              <a:gradFill>
                <a:gsLst>
                  <a:gs pos="0">
                    <a:srgbClr val="4988BF"/>
                  </a:gs>
                  <a:gs pos="100000">
                    <a:srgbClr val="0F4CA5"/>
                  </a:gs>
                </a:gsLst>
                <a:lin ang="27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阿里巴巴普惠体" panose="00020600040101010101" charset="-122"/>
                  <a:sym typeface="思源宋体 CN Heavy" panose="02020900000000000000" pitchFamily="18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4023" y="3936"/>
              <a:ext cx="335" cy="335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charset="-122"/>
                <a:sym typeface="思源宋体 CN Heavy" panose="02020900000000000000" pitchFamily="18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302" y="3850"/>
              <a:ext cx="120" cy="120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charset="-122"/>
                <a:sym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666750" y="3676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 defTabSz="914400" rtl="0" eaLnBrk="1" fontAlgn="auto" latinLnBrk="0" hangingPunct="1">
              <a:lnSpc>
                <a:spcPct val="100000"/>
              </a:lnSpc>
              <a:defRPr/>
            </a:pPr>
            <a:r>
              <a:rPr lang="zh-CN" alt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工作经验总结</a:t>
            </a: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41605" y="401320"/>
            <a:ext cx="524510" cy="449580"/>
            <a:chOff x="3711" y="3756"/>
            <a:chExt cx="826" cy="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3711" y="3756"/>
              <a:ext cx="826" cy="709"/>
              <a:chOff x="504578" y="232050"/>
              <a:chExt cx="794690" cy="68199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17278" y="232050"/>
                <a:ext cx="681990" cy="681990"/>
              </a:xfrm>
              <a:prstGeom prst="ellipse">
                <a:avLst/>
              </a:prstGeom>
              <a:gradFill>
                <a:gsLst>
                  <a:gs pos="0">
                    <a:srgbClr val="4988BF"/>
                  </a:gs>
                  <a:gs pos="100000">
                    <a:srgbClr val="0F4CA5"/>
                  </a:gs>
                </a:gsLst>
                <a:lin ang="2700000" scaled="0"/>
              </a:gra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阿里巴巴普惠体" panose="00020600040101010101" charset="-122"/>
                  <a:sym typeface="思源宋体 CN Heavy" panose="02020900000000000000" pitchFamily="18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04578" y="630742"/>
                <a:ext cx="225400" cy="225400"/>
              </a:xfrm>
              <a:prstGeom prst="ellipse">
                <a:avLst/>
              </a:prstGeom>
              <a:gradFill>
                <a:gsLst>
                  <a:gs pos="0">
                    <a:srgbClr val="4988BF"/>
                  </a:gs>
                  <a:gs pos="100000">
                    <a:srgbClr val="0F4CA5"/>
                  </a:gs>
                </a:gsLst>
                <a:lin ang="27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阿里巴巴普惠体" panose="00020600040101010101" charset="-122"/>
                  <a:sym typeface="思源宋体 CN Heavy" panose="02020900000000000000" pitchFamily="18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4023" y="3936"/>
              <a:ext cx="335" cy="335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charset="-122"/>
                <a:sym typeface="思源宋体 CN Heavy" panose="02020900000000000000" pitchFamily="18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302" y="3850"/>
              <a:ext cx="120" cy="120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charset="-122"/>
                <a:sym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2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666750" y="3676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 defTabSz="914400" rtl="0" eaLnBrk="1" fontAlgn="auto" latinLnBrk="0" hangingPunct="1">
              <a:lnSpc>
                <a:spcPct val="100000"/>
              </a:lnSpc>
              <a:defRPr/>
            </a:pPr>
            <a:r>
              <a:rPr lang="zh-CN" alt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未来工作计划</a:t>
            </a: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141605" y="401320"/>
            <a:ext cx="524510" cy="449580"/>
            <a:chOff x="3711" y="3756"/>
            <a:chExt cx="826" cy="708"/>
          </a:xfrm>
        </p:grpSpPr>
        <p:grpSp>
          <p:nvGrpSpPr>
            <p:cNvPr id="11" name="组合 10"/>
            <p:cNvGrpSpPr/>
            <p:nvPr/>
          </p:nvGrpSpPr>
          <p:grpSpPr>
            <a:xfrm>
              <a:off x="3711" y="3756"/>
              <a:ext cx="826" cy="709"/>
              <a:chOff x="504578" y="232050"/>
              <a:chExt cx="794690" cy="68199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17278" y="232050"/>
                <a:ext cx="681990" cy="681990"/>
              </a:xfrm>
              <a:prstGeom prst="ellipse">
                <a:avLst/>
              </a:prstGeom>
              <a:gradFill>
                <a:gsLst>
                  <a:gs pos="0">
                    <a:srgbClr val="4988BF"/>
                  </a:gs>
                  <a:gs pos="100000">
                    <a:srgbClr val="0F4CA5"/>
                  </a:gs>
                </a:gsLst>
                <a:lin ang="2700000" scaled="0"/>
              </a:gradFill>
              <a:ln w="762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阿里巴巴普惠体" panose="00020600040101010101" charset="-122"/>
                  <a:sym typeface="思源宋体 CN Heavy" panose="02020900000000000000" pitchFamily="18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04578" y="630742"/>
                <a:ext cx="225400" cy="225400"/>
              </a:xfrm>
              <a:prstGeom prst="ellipse">
                <a:avLst/>
              </a:prstGeom>
              <a:gradFill>
                <a:gsLst>
                  <a:gs pos="0">
                    <a:srgbClr val="4988BF"/>
                  </a:gs>
                  <a:gs pos="100000">
                    <a:srgbClr val="0F4CA5"/>
                  </a:gs>
                </a:gsLst>
                <a:lin ang="2700000" scaled="0"/>
              </a:gradFill>
              <a:ln w="254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阿里巴巴普惠体" panose="00020600040101010101" charset="-122"/>
                  <a:sym typeface="思源宋体 CN Heavy" panose="02020900000000000000" pitchFamily="18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4023" y="3936"/>
              <a:ext cx="335" cy="335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charset="-122"/>
                <a:sym typeface="思源宋体 CN Heavy" panose="02020900000000000000" pitchFamily="18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302" y="3850"/>
              <a:ext cx="120" cy="120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阿里巴巴普惠体" panose="00020600040101010101" charset="-122"/>
                <a:sym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7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F4AF1F-9865-4A49-AB95-4B1DB119637F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C73F2-13F2-43B4-8F23-B8E96E517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0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266CA7-A82F-447E-9203-2EA6E2BC05CE}" type="datetimeFigureOut">
              <a:rPr lang="zh-CN" altLang="en-US" smtClean="0"/>
              <a:t>2025/11/14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D5A9AB-3040-4B2E-A8D7-8D6B706E947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FC86D47-A3EC-6CCA-21EA-1A5242B842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41" y="166928"/>
            <a:ext cx="1589813" cy="476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rgbClr val="E2DFE1"/>
            </a:gs>
            <a:gs pos="51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8"/>
    </p:custDataLst>
    <p:extLst>
      <p:ext uri="{BB962C8B-B14F-4D97-AF65-F5344CB8AC3E}">
        <p14:creationId xmlns:p14="http://schemas.microsoft.com/office/powerpoint/2010/main" val="381973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964" y="732607"/>
            <a:ext cx="1589812" cy="1589812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7BB07695-D3B8-7879-854D-1916EF66E0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33048"/>
            <a:ext cx="12192000" cy="422452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B15D541-C766-3AB3-6878-B21050A80819}"/>
              </a:ext>
            </a:extLst>
          </p:cNvPr>
          <p:cNvSpPr txBox="1"/>
          <p:nvPr/>
        </p:nvSpPr>
        <p:spPr>
          <a:xfrm>
            <a:off x="5063181" y="1440247"/>
            <a:ext cx="3240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【党员课堂】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7EECBC8-864D-D099-5EBD-66FDEA4F25F2}"/>
              </a:ext>
            </a:extLst>
          </p:cNvPr>
          <p:cNvSpPr txBox="1"/>
          <p:nvPr/>
        </p:nvSpPr>
        <p:spPr>
          <a:xfrm>
            <a:off x="2164719" y="2450461"/>
            <a:ext cx="8304542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新时代加强党的政治建设的</a:t>
            </a:r>
            <a:endParaRPr lang="en-US" altLang="zh-CN" sz="48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目的及贯彻落实</a:t>
            </a:r>
            <a:endParaRPr lang="zh-CN" altLang="en-US" sz="48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B83546-003F-B3E8-A256-1AF217DFE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41" y="166928"/>
            <a:ext cx="1589813" cy="47694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ZORDER" val="3"/>
  <p:tag name="KSO_WM_UNIT_ID" val="_4*i*2"/>
  <p:tag name="KSO_WM_BEAUTIFY_FLAG" val="#wm#"/>
  <p:tag name="KSO_WM_TAG_VERSION" val="3.0"/>
  <p:tag name="KSO_WM_UNIT_LAYERLEVEL" val="1"/>
  <p:tag name="KSO_WM_TEMPLATE_USER_THEM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12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阿里巴巴普惠体</vt:lpstr>
      <vt:lpstr>等线</vt:lpstr>
      <vt:lpstr>等线 Light</vt:lpstr>
      <vt:lpstr>黑体</vt:lpstr>
      <vt:lpstr>思源宋体 CN ExtraLight</vt:lpstr>
      <vt:lpstr>思源宋体 CN Heavy</vt:lpstr>
      <vt:lpstr>微软雅黑</vt:lpstr>
      <vt:lpstr>Arial</vt:lpstr>
      <vt:lpstr>Calibri</vt:lpstr>
      <vt:lpstr>Wingdings</vt:lpstr>
      <vt:lpstr>1_Office 主题​​</vt:lpstr>
      <vt:lpstr>6_Office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柯媛媛</dc:creator>
  <cp:lastModifiedBy>dreamsummit</cp:lastModifiedBy>
  <cp:revision>80</cp:revision>
  <dcterms:created xsi:type="dcterms:W3CDTF">2019-09-19T02:01:00Z</dcterms:created>
  <dcterms:modified xsi:type="dcterms:W3CDTF">2025-11-14T07:43:36Z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908E62F4E7BB4491816969B40EDDCEBA_13</vt:lpwstr>
  </property>
</Properties>
</file>