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70" r:id="rId2"/>
  </p:sldIdLst>
  <p:sldSz cx="9334500" cy="5248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5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8BE65-DE44-4A84-AF89-39484AE72B20}" type="datetimeFigureOut">
              <a:rPr lang="zh-CN" altLang="en-US" smtClean="0"/>
              <a:t>2025/9/3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0D9DE-0A1F-4BEC-90B6-99B09E5B6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08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1pPr>
    <a:lvl2pPr marL="349987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2pPr>
    <a:lvl3pPr marL="699973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3pPr>
    <a:lvl4pPr marL="1049960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4pPr>
    <a:lvl5pPr marL="1399946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5pPr>
    <a:lvl6pPr marL="1749933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6pPr>
    <a:lvl7pPr marL="2099920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7pPr>
    <a:lvl8pPr marL="2449906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8pPr>
    <a:lvl9pPr marL="2799893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389E95-0E79-4AF7-815C-397FB6D581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阿里巴巴普惠体 Light" panose="00020600040101010101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阿里巴巴普惠体 Light" panose="00020600040101010101" pitchFamily="18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16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64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/>
          <p:nvPr userDrawn="1"/>
        </p:nvSpPr>
        <p:spPr bwMode="auto">
          <a:xfrm>
            <a:off x="0" y="5180242"/>
            <a:ext cx="9334500" cy="68033"/>
          </a:xfrm>
          <a:prstGeom prst="rect">
            <a:avLst/>
          </a:prstGeom>
          <a:solidFill>
            <a:srgbClr val="C4261D"/>
          </a:solidFill>
          <a:ln>
            <a:noFill/>
          </a:ln>
        </p:spPr>
        <p:txBody>
          <a:bodyPr vert="horz" wrap="square" lIns="69977" tIns="34989" rIns="69977" bIns="34989" numCol="1" anchor="t" anchorCtr="0" compatLnSpc="1"/>
          <a:lstStyle/>
          <a:p>
            <a:pPr marL="0" marR="0" lvl="0" indent="0" defTabSz="69979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78" b="0" i="0" u="none" strike="noStrike" kern="0" cap="none" spc="0" normalizeH="0" baseline="0" noProof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89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6725" y="210174"/>
            <a:ext cx="8401050" cy="87471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4341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6725" y="210174"/>
            <a:ext cx="8401050" cy="87471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873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6725" y="210174"/>
            <a:ext cx="8401050" cy="87471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8116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6725" y="210174"/>
            <a:ext cx="8401050" cy="87471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011897" y="5158530"/>
            <a:ext cx="1102622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51401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6725" y="210174"/>
            <a:ext cx="8401050" cy="87471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9321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94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99790" rtl="0" eaLnBrk="1" latinLnBrk="0" hangingPunct="1">
        <a:lnSpc>
          <a:spcPct val="90000"/>
        </a:lnSpc>
        <a:spcBef>
          <a:spcPct val="0"/>
        </a:spcBef>
        <a:buNone/>
        <a:defRPr sz="33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948" indent="-174948" algn="l" defTabSz="69979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3" kern="1200">
          <a:solidFill>
            <a:schemeClr val="tx1"/>
          </a:solidFill>
          <a:latin typeface="+mn-lt"/>
          <a:ea typeface="+mn-ea"/>
          <a:cs typeface="+mn-cs"/>
        </a:defRPr>
      </a:lvl1pPr>
      <a:lvl2pPr marL="52484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874738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22463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4pPr>
      <a:lvl5pPr marL="1574528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5pPr>
      <a:lvl6pPr marL="192442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6pPr>
      <a:lvl7pPr marL="2274319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7pPr>
      <a:lvl8pPr marL="2624214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8pPr>
      <a:lvl9pPr marL="2974109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1pPr>
      <a:lvl2pPr marL="349895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2pPr>
      <a:lvl3pPr marL="699790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3pPr>
      <a:lvl4pPr marL="1049685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4pPr>
      <a:lvl5pPr marL="139958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5pPr>
      <a:lvl6pPr marL="1749476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6pPr>
      <a:lvl7pPr marL="209937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7pPr>
      <a:lvl8pPr marL="2449266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8pPr>
      <a:lvl9pPr marL="279916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F52B730-831D-8A6A-79BC-5AF65C00DE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11"/>
          <a:stretch/>
        </p:blipFill>
        <p:spPr>
          <a:xfrm flipH="1" flipV="1">
            <a:off x="-1" y="1726059"/>
            <a:ext cx="9325005" cy="3522216"/>
          </a:xfrm>
          <a:prstGeom prst="rect">
            <a:avLst/>
          </a:prstGeom>
        </p:spPr>
      </p:pic>
      <p:sp>
        <p:nvSpPr>
          <p:cNvPr id="53" name="Aitds5"/>
          <p:cNvSpPr/>
          <p:nvPr/>
        </p:nvSpPr>
        <p:spPr>
          <a:xfrm>
            <a:off x="626711" y="1458736"/>
            <a:ext cx="8071580" cy="1799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9979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zh-CN" altLang="en-US" sz="4592" b="1" i="0" u="none" strike="noStrike" kern="0" cap="none" spc="0" normalizeH="0" baseline="0" noProof="0" dirty="0">
                <a:ln>
                  <a:solidFill>
                    <a:prstClr val="white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共产党员加强党性修养的</a:t>
            </a:r>
            <a:endParaRPr kumimoji="0" lang="en-US" altLang="zh-CN" sz="4592" b="1" i="0" u="none" strike="noStrike" kern="0" cap="none" spc="0" normalizeH="0" baseline="0" noProof="0" dirty="0">
              <a:ln>
                <a:solidFill>
                  <a:prstClr val="white"/>
                </a:solidFill>
              </a:ln>
              <a:blipFill>
                <a:blip r:embed="rId4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  <a:p>
            <a:pPr marL="0" marR="0" lvl="0" indent="0" algn="ctr" defTabSz="69979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zh-CN" altLang="en-US" sz="4592" b="1" i="0" u="none" strike="noStrike" kern="0" cap="none" spc="0" normalizeH="0" baseline="0" noProof="0" dirty="0">
                <a:ln>
                  <a:solidFill>
                    <a:prstClr val="white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路径与方法</a:t>
            </a:r>
            <a:endParaRPr kumimoji="0" lang="zh-CN" altLang="en-US" sz="4000" b="1" i="0" u="none" strike="noStrike" kern="0" cap="none" spc="0" normalizeH="0" baseline="0" noProof="0" dirty="0">
              <a:ln>
                <a:solidFill>
                  <a:prstClr val="white"/>
                </a:solidFill>
              </a:ln>
              <a:blipFill>
                <a:blip r:embed="rId4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43" name="Aitds16"/>
          <p:cNvSpPr txBox="1"/>
          <p:nvPr/>
        </p:nvSpPr>
        <p:spPr>
          <a:xfrm>
            <a:off x="2530955" y="914411"/>
            <a:ext cx="4263092" cy="525064"/>
          </a:xfrm>
          <a:prstGeom prst="rect">
            <a:avLst/>
          </a:prstGeom>
          <a:noFill/>
        </p:spPr>
        <p:txBody>
          <a:bodyPr wrap="square" lIns="93267" tIns="46633" rIns="93267" bIns="46633">
            <a:spAutoFit/>
          </a:bodyPr>
          <a:lstStyle/>
          <a:p>
            <a:pPr marL="0" marR="0" lvl="0" indent="0" algn="ctr" defTabSz="6997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23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【</a:t>
            </a:r>
            <a:r>
              <a:rPr kumimoji="0" lang="zh-CN" altLang="en-US" sz="2800" b="0" i="0" u="none" strike="noStrike" kern="0" cap="none" spc="23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党员课堂</a:t>
            </a:r>
            <a:r>
              <a:rPr kumimoji="0" lang="en-US" altLang="zh-CN" sz="2800" b="0" i="0" u="none" strike="noStrike" kern="0" cap="none" spc="23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】</a:t>
            </a:r>
            <a:endParaRPr kumimoji="0" lang="zh-CN" altLang="en-US" sz="2800" b="0" i="0" u="none" strike="noStrike" kern="0" cap="none" spc="23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cxnSp>
        <p:nvCxnSpPr>
          <p:cNvPr id="44" name="Aitds17"/>
          <p:cNvCxnSpPr/>
          <p:nvPr/>
        </p:nvCxnSpPr>
        <p:spPr>
          <a:xfrm>
            <a:off x="3025009" y="1164875"/>
            <a:ext cx="496116" cy="0"/>
          </a:xfrm>
          <a:prstGeom prst="line">
            <a:avLst/>
          </a:prstGeom>
          <a:ln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Aitds18"/>
          <p:cNvCxnSpPr/>
          <p:nvPr/>
        </p:nvCxnSpPr>
        <p:spPr>
          <a:xfrm>
            <a:off x="5778710" y="1172151"/>
            <a:ext cx="496116" cy="0"/>
          </a:xfrm>
          <a:prstGeom prst="line">
            <a:avLst/>
          </a:prstGeom>
          <a:ln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02E5218A-93DC-517A-7E51-22197DC580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053" y="302078"/>
            <a:ext cx="802346" cy="2407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第一PPT，www.1ppt.com">
  <a:themeElements>
    <a:clrScheme name="涂豆思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FFEDC2"/>
      </a:accent2>
      <a:accent3>
        <a:srgbClr val="A5A5A5"/>
      </a:accent3>
      <a:accent4>
        <a:srgbClr val="C00000"/>
      </a:accent4>
      <a:accent5>
        <a:srgbClr val="7F7F7F"/>
      </a:accent5>
      <a:accent6>
        <a:srgbClr val="FFEDC2"/>
      </a:accent6>
      <a:hlink>
        <a:srgbClr val="C00000"/>
      </a:hlink>
      <a:folHlink>
        <a:srgbClr val="C00000"/>
      </a:folHlink>
    </a:clrScheme>
    <a:fontScheme name="lhuucrxc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219</TotalTime>
  <Words>23</Words>
  <Application>Microsoft Office PowerPoint</Application>
  <PresentationFormat>自定义</PresentationFormat>
  <Paragraphs>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黑体</vt:lpstr>
      <vt:lpstr>微软雅黑</vt:lpstr>
      <vt:lpstr>Arial</vt:lpstr>
      <vt:lpstr>第一PPT，www.1ppt.com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dreamsummit</cp:lastModifiedBy>
  <cp:revision>141</cp:revision>
  <dcterms:created xsi:type="dcterms:W3CDTF">2025-08-28T01:49:35Z</dcterms:created>
  <dcterms:modified xsi:type="dcterms:W3CDTF">2025-09-03T06:44:33Z</dcterms:modified>
</cp:coreProperties>
</file>