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824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可画和剂局方明刻本-简" panose="020B0604020202020204" charset="0"/>
      <p:regular r:id="rId8"/>
    </p:embeddedFont>
    <p:embeddedFont>
      <p:font typeface="等线" panose="02010600030101010101" pitchFamily="2" charset="-122"/>
      <p:regular r:id="rId9"/>
      <p:bold r:id="rId10"/>
    </p:embeddedFont>
    <p:embeddedFont>
      <p:font typeface="黑体" panose="02010609060101010101" pitchFamily="49" charset="-122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-1104" y="-198"/>
      </p:cViewPr>
      <p:guideLst>
        <p:guide orient="horz" pos="218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3D70-74DB-4BE6-AF01-0EF9CEBE2053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FA7A-F52B-4E22-AEB4-B9FBBAABC4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5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920" y="367665"/>
            <a:ext cx="2008505" cy="2019300"/>
          </a:xfrm>
          <a:custGeom>
            <a:avLst/>
            <a:gdLst/>
            <a:ahLst/>
            <a:cxnLst/>
            <a:rect l="l" t="t" r="r" b="b"/>
            <a:pathLst>
              <a:path w="2825987" h="2825987">
                <a:moveTo>
                  <a:pt x="0" y="0"/>
                </a:moveTo>
                <a:lnTo>
                  <a:pt x="2825988" y="0"/>
                </a:lnTo>
                <a:lnTo>
                  <a:pt x="2825988" y="2825987"/>
                </a:lnTo>
                <a:lnTo>
                  <a:pt x="0" y="2825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50610" b="-1481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576926"/>
            <a:ext cx="18288000" cy="4942648"/>
            <a:chOff x="0" y="0"/>
            <a:chExt cx="4816593" cy="13017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01767"/>
            </a:xfrm>
            <a:custGeom>
              <a:avLst/>
              <a:gdLst/>
              <a:ahLst/>
              <a:cxnLst/>
              <a:rect l="l" t="t" r="r" b="b"/>
              <a:pathLst>
                <a:path w="4816592" h="1301767">
                  <a:moveTo>
                    <a:pt x="0" y="0"/>
                  </a:moveTo>
                  <a:lnTo>
                    <a:pt x="4816592" y="0"/>
                  </a:lnTo>
                  <a:lnTo>
                    <a:pt x="4816592" y="1301767"/>
                  </a:lnTo>
                  <a:lnTo>
                    <a:pt x="0" y="130176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816593" cy="1387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545666"/>
            <a:ext cx="18287113" cy="5005168"/>
            <a:chOff x="0" y="0"/>
            <a:chExt cx="24382817" cy="66735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3557" cy="6673557"/>
            </a:xfrm>
            <a:custGeom>
              <a:avLst/>
              <a:gdLst/>
              <a:ahLst/>
              <a:cxnLst/>
              <a:rect l="l" t="t" r="r" b="b"/>
              <a:pathLst>
                <a:path w="6673557" h="6673557">
                  <a:moveTo>
                    <a:pt x="0" y="0"/>
                  </a:moveTo>
                  <a:lnTo>
                    <a:pt x="6673557" y="0"/>
                  </a:lnTo>
                  <a:lnTo>
                    <a:pt x="6673557" y="6673557"/>
                  </a:lnTo>
                  <a:lnTo>
                    <a:pt x="0" y="6673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2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673557" y="0"/>
              <a:ext cx="6673557" cy="6673557"/>
            </a:xfrm>
            <a:custGeom>
              <a:avLst/>
              <a:gdLst/>
              <a:ahLst/>
              <a:cxnLst/>
              <a:rect l="l" t="t" r="r" b="b"/>
              <a:pathLst>
                <a:path w="6673557" h="6673557">
                  <a:moveTo>
                    <a:pt x="0" y="0"/>
                  </a:moveTo>
                  <a:lnTo>
                    <a:pt x="6673557" y="0"/>
                  </a:lnTo>
                  <a:lnTo>
                    <a:pt x="6673557" y="6673557"/>
                  </a:lnTo>
                  <a:lnTo>
                    <a:pt x="0" y="6673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2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347114" y="0"/>
              <a:ext cx="6673557" cy="6673557"/>
            </a:xfrm>
            <a:custGeom>
              <a:avLst/>
              <a:gdLst/>
              <a:ahLst/>
              <a:cxnLst/>
              <a:rect l="l" t="t" r="r" b="b"/>
              <a:pathLst>
                <a:path w="6673557" h="6673557">
                  <a:moveTo>
                    <a:pt x="0" y="0"/>
                  </a:moveTo>
                  <a:lnTo>
                    <a:pt x="6673557" y="0"/>
                  </a:lnTo>
                  <a:lnTo>
                    <a:pt x="6673557" y="6673557"/>
                  </a:lnTo>
                  <a:lnTo>
                    <a:pt x="0" y="6673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2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020671" y="0"/>
              <a:ext cx="4362146" cy="6673557"/>
            </a:xfrm>
            <a:custGeom>
              <a:avLst/>
              <a:gdLst/>
              <a:ahLst/>
              <a:cxnLst/>
              <a:rect l="l" t="t" r="r" b="b"/>
              <a:pathLst>
                <a:path w="4362146" h="6673557">
                  <a:moveTo>
                    <a:pt x="0" y="0"/>
                  </a:moveTo>
                  <a:lnTo>
                    <a:pt x="4362146" y="0"/>
                  </a:lnTo>
                  <a:lnTo>
                    <a:pt x="4362146" y="6673557"/>
                  </a:lnTo>
                  <a:lnTo>
                    <a:pt x="0" y="6673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2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5298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4770" y="3390900"/>
            <a:ext cx="18252440" cy="3046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66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可画和剂局方明刻本-简" panose="020B0500000000000000"/>
                <a:sym typeface="可画和剂局方明刻本-简" panose="020B0500000000000000"/>
              </a:rPr>
              <a:t>共商共建共享：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altLang="en-US" sz="66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可画和剂局方明刻本-简" panose="020B0500000000000000"/>
                <a:sym typeface="可画和剂局方明刻本-简" panose="020B0500000000000000"/>
              </a:rPr>
              <a:t>习近平外交思想引领中国全球治理实践</a:t>
            </a:r>
          </a:p>
        </p:txBody>
      </p:sp>
      <p:sp>
        <p:nvSpPr>
          <p:cNvPr id="11" name="Freeform 2"/>
          <p:cNvSpPr/>
          <p:nvPr/>
        </p:nvSpPr>
        <p:spPr>
          <a:xfrm rot="10800000">
            <a:off x="16078200" y="8039100"/>
            <a:ext cx="2008505" cy="2019300"/>
          </a:xfrm>
          <a:custGeom>
            <a:avLst/>
            <a:gdLst/>
            <a:ahLst/>
            <a:cxnLst/>
            <a:rect l="l" t="t" r="r" b="b"/>
            <a:pathLst>
              <a:path w="2825987" h="2825987">
                <a:moveTo>
                  <a:pt x="0" y="0"/>
                </a:moveTo>
                <a:lnTo>
                  <a:pt x="2825988" y="0"/>
                </a:lnTo>
                <a:lnTo>
                  <a:pt x="2825988" y="2825987"/>
                </a:lnTo>
                <a:lnTo>
                  <a:pt x="0" y="2825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50610" b="-148104"/>
            </a:stretch>
          </a:blipFill>
        </p:spPr>
      </p:sp>
      <p:pic>
        <p:nvPicPr>
          <p:cNvPr id="12" name="图片 11" descr="首页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60" y="9639300"/>
            <a:ext cx="1808480" cy="542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Calibri</vt:lpstr>
      <vt:lpstr>可画和剂局方明刻本-简</vt:lpstr>
      <vt:lpstr>等线</vt:lpstr>
      <vt:lpstr>黑体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贸大蓝PPT1稿</dc:title>
  <dc:creator>BOWAN</dc:creator>
  <cp:lastModifiedBy>DELL</cp:lastModifiedBy>
  <cp:revision>73</cp:revision>
  <dcterms:created xsi:type="dcterms:W3CDTF">2006-08-16T00:00:00Z</dcterms:created>
  <dcterms:modified xsi:type="dcterms:W3CDTF">2025-09-08T02:04:31Z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F540092A8BCF4232A3B63DA31151302F_13</vt:lpwstr>
  </property>
  <property fmtid="{D5CDD505-2E9C-101B-9397-08002B2CF9AE}" pid="3" name="KSOProductBuildVer">
    <vt:lpwstr>2052-12.1.0.22529</vt:lpwstr>
  </property>
</Properties>
</file>