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59" r:id="rId2"/>
  </p:sldIdLst>
  <p:sldSz cx="12192000" cy="6858000"/>
  <p:notesSz cx="6858000" cy="9144000"/>
  <p:custDataLst>
    <p:tags r:id="rId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4" userDrawn="1">
          <p15:clr>
            <a:srgbClr val="A4A3A4"/>
          </p15:clr>
        </p15:guide>
        <p15:guide id="4" pos="377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eamsummit" initials="dream" lastIdx="6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00"/>
    <a:srgbClr val="AC2C2B"/>
    <a:srgbClr val="D45050"/>
    <a:srgbClr val="B72D2B"/>
    <a:srgbClr val="E1E8E9"/>
    <a:srgbClr val="9A0000"/>
    <a:srgbClr val="F20000"/>
    <a:srgbClr val="D40000"/>
    <a:srgbClr val="FF7777"/>
    <a:srgbClr val="FF85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10"/>
    <p:restoredTop sz="96271"/>
  </p:normalViewPr>
  <p:slideViewPr>
    <p:cSldViewPr snapToGrid="0" snapToObjects="1" showGuides="1">
      <p:cViewPr varScale="1">
        <p:scale>
          <a:sx n="90" d="100"/>
          <a:sy n="90" d="100"/>
        </p:scale>
        <p:origin x="786" y="84"/>
      </p:cViewPr>
      <p:guideLst>
        <p:guide orient="horz" pos="2164"/>
        <p:guide pos="37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90" d="100"/>
        <a:sy n="190" d="100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250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tags" Target="tags/tag1.xml"/><Relationship Id="rId10" Type="http://schemas.openxmlformats.org/officeDocument/2006/relationships/tableStyles" Target="tableStyles.xml"/><Relationship Id="rId4" Type="http://schemas.openxmlformats.org/officeDocument/2006/relationships/handoutMaster" Target="handoutMasters/handout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4B3C7D-7ED1-A34F-BCFC-1C01389AE58C}" type="datetimeFigureOut">
              <a:rPr kumimoji="1" lang="zh-CN" altLang="en-US" smtClean="0"/>
              <a:t>2025/9/11 Thursday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ED8CE-3D9F-CA47-A17E-9AD879C3B1C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ACF2CF-5EF1-D24F-8F8B-C67282AA038A}" type="datetimeFigureOut">
              <a:rPr kumimoji="1" lang="zh-CN" altLang="en-US" smtClean="0"/>
              <a:t>2025/9/11 Thursday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F70782-008B-5B48-B01C-A994AC4AA04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3AE05-7DD1-4AF0-924E-BEEA496F3737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513965" y="796290"/>
            <a:ext cx="6791325" cy="29718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zh-CN" altLang="en-US" sz="7200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</a:rPr>
              <a:t>数字赋能</a:t>
            </a:r>
          </a:p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zh-CN" altLang="en-US" sz="7200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</a:rPr>
              <a:t>文化传承与创新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7535" y="151130"/>
            <a:ext cx="1306830" cy="3924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split orient="vert"/>
      </p:transition>
    </mc:Choice>
    <mc:Fallback xmlns="">
      <p:transition spd="slow" advTm="3000">
        <p:split orient="vert"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  <p:tag name="ISPRING_FIRST_PUBLISH" val="1"/>
  <p:tag name="RESOURCE_RECORD_KEY" val="{&quot;13&quot;:[4364912,20481688,19950693,4364888,20481652,4364957,4364978]}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588ku">
      <a:majorFont>
        <a:latin typeface="Arial Black"/>
        <a:ea typeface="思源黑体 CN Bold"/>
        <a:cs typeface=""/>
      </a:majorFont>
      <a:minorFont>
        <a:latin typeface="Arial"/>
        <a:ea typeface="思源黑体 CN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宽屏</PresentationFormat>
  <Paragraphs>3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DengXian</vt:lpstr>
      <vt:lpstr>黑体</vt:lpstr>
      <vt:lpstr>Arial</vt:lpstr>
      <vt:lpstr>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dreamsummit</cp:lastModifiedBy>
  <cp:revision>864</cp:revision>
  <dcterms:created xsi:type="dcterms:W3CDTF">2018-06-17T04:53:00Z</dcterms:created>
  <dcterms:modified xsi:type="dcterms:W3CDTF">2025-09-11T06:08:28Z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4288FB79D92B4DB0A637A13DE6A5A85B_13</vt:lpwstr>
  </property>
  <property fmtid="{D5CDD505-2E9C-101B-9397-08002B2CF9AE}" pid="3" name="KSOProductBuildVer">
    <vt:lpwstr>2052-12.1.0.22529</vt:lpwstr>
  </property>
</Properties>
</file>