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
  </p:notesMasterIdLst>
  <p:handoutMasterIdLst>
    <p:handoutMasterId r:id="rId4"/>
  </p:handoutMasterIdLst>
  <p:sldIdLst>
    <p:sldId id="412" r:id="rId2"/>
  </p:sldIdLst>
  <p:sldSz cx="12192000" cy="6858000"/>
  <p:notesSz cx="6858000" cy="9144000"/>
  <p:custDataLst>
    <p:tags r:id="rId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2125"/>
    <a:srgbClr val="3A050B"/>
    <a:srgbClr val="FF9F9F"/>
    <a:srgbClr val="017171"/>
    <a:srgbClr val="69CABE"/>
    <a:srgbClr val="216F58"/>
    <a:srgbClr val="01527F"/>
    <a:srgbClr val="011C27"/>
    <a:srgbClr val="FCF7DA"/>
    <a:srgbClr val="DF21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08" autoAdjust="0"/>
    <p:restoredTop sz="97046"/>
  </p:normalViewPr>
  <p:slideViewPr>
    <p:cSldViewPr snapToGrid="0" snapToObjects="1" showGuides="1">
      <p:cViewPr>
        <p:scale>
          <a:sx n="75" d="100"/>
          <a:sy n="75" d="100"/>
        </p:scale>
        <p:origin x="-1020" y="-30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96" d="100"/>
        <a:sy n="196" d="100"/>
      </p:scale>
      <p:origin x="0" y="0"/>
    </p:cViewPr>
  </p:sorterViewPr>
  <p:notesViewPr>
    <p:cSldViewPr snapToGrid="0" snapToObjects="1">
      <p:cViewPr varScale="1">
        <p:scale>
          <a:sx n="64" d="100"/>
          <a:sy n="64" d="100"/>
        </p:scale>
        <p:origin x="-3426"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4B3C7D-7ED1-A34F-BCFC-1C01389AE58C}" type="datetimeFigureOut">
              <a:rPr kumimoji="1" lang="zh-CN" altLang="en-US" smtClean="0"/>
              <a:t>2025/9/8</a:t>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8CED8CE-3D9F-CA47-A17E-9AD879C3B1C0}" type="slidenum">
              <a:rPr kumimoji="1" lang="zh-CN" altLang="en-US" smtClean="0"/>
              <a:t>‹#›</a:t>
            </a:fld>
            <a:endParaRPr kumimoji="1" lang="zh-CN" altLang="en-US"/>
          </a:p>
        </p:txBody>
      </p:sp>
    </p:spTree>
    <p:extLst>
      <p:ext uri="{BB962C8B-B14F-4D97-AF65-F5344CB8AC3E}">
        <p14:creationId xmlns:p14="http://schemas.microsoft.com/office/powerpoint/2010/main" val="16041746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0ACF2CF-5EF1-D24F-8F8B-C67282AA038A}" type="datetimeFigureOut">
              <a:rPr kumimoji="1" lang="zh-CN" altLang="en-US" smtClean="0"/>
              <a:t>2025/9/8</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幻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8F70782-008B-5B48-B01C-A994AC4AA046}" type="slidenum">
              <a:rPr kumimoji="1" lang="zh-CN" altLang="en-US" smtClean="0"/>
              <a:t>‹#›</a:t>
            </a:fld>
            <a:endParaRPr kumimoji="1" lang="zh-CN" altLang="en-US"/>
          </a:p>
        </p:txBody>
      </p:sp>
    </p:spTree>
    <p:extLst>
      <p:ext uri="{BB962C8B-B14F-4D97-AF65-F5344CB8AC3E}">
        <p14:creationId xmlns:p14="http://schemas.microsoft.com/office/powerpoint/2010/main" val="847613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两项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6" cstate="screen"/>
          <a:srcRect/>
          <a:stretch>
            <a:fillRect/>
          </a:stretch>
        </p:blipFill>
        <p:spPr>
          <a:xfrm>
            <a:off x="0" y="0"/>
            <a:ext cx="12192000" cy="6857999"/>
          </a:xfrm>
          <a:prstGeom prst="rect">
            <a:avLst/>
          </a:prstGeom>
        </p:spPr>
      </p:pic>
      <p:sp>
        <p:nvSpPr>
          <p:cNvPr id="3" name="圆角矩形 2"/>
          <p:cNvSpPr/>
          <p:nvPr userDrawn="1"/>
        </p:nvSpPr>
        <p:spPr>
          <a:xfrm>
            <a:off x="224971" y="199570"/>
            <a:ext cx="11742057" cy="6458857"/>
          </a:xfrm>
          <a:prstGeom prst="roundRect">
            <a:avLst>
              <a:gd name="adj" fmla="val 385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mc:AlternateContent xmlns:mc="http://schemas.openxmlformats.org/markup-compatibility/2006" xmlns:p14="http://schemas.microsoft.com/office/powerpoint/2010/main">
    <mc:Choice Requires="p14">
      <p:transition spd="slow" p14:dur="1500" advTm="3000">
        <p:random/>
      </p:transition>
    </mc:Choice>
    <mc:Fallback xmlns="">
      <p:transition spd="slow" advTm="3000">
        <p:random/>
      </p:transition>
    </mc:Fallback>
  </mc:AlternateConten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cstate="screen"/>
          <a:srcRect/>
          <a:stretch>
            <a:fillRect/>
          </a:stretch>
        </p:blipFill>
        <p:spPr>
          <a:xfrm>
            <a:off x="0" y="0"/>
            <a:ext cx="12192000" cy="6857999"/>
          </a:xfrm>
          <a:prstGeom prst="rect">
            <a:avLst/>
          </a:prstGeom>
        </p:spPr>
      </p:pic>
      <p:sp>
        <p:nvSpPr>
          <p:cNvPr id="86" name="文本框 85"/>
          <p:cNvSpPr txBox="1"/>
          <p:nvPr/>
        </p:nvSpPr>
        <p:spPr>
          <a:xfrm>
            <a:off x="107950" y="1955800"/>
            <a:ext cx="11976100" cy="2638736"/>
          </a:xfrm>
          <a:prstGeom prst="rect">
            <a:avLst/>
          </a:prstGeom>
          <a:ln>
            <a:noFill/>
          </a:ln>
          <a:effectLst>
            <a:softEdge rad="31750"/>
          </a:effectLst>
        </p:spPr>
        <p:style>
          <a:lnRef idx="2">
            <a:schemeClr val="accent1"/>
          </a:lnRef>
          <a:fillRef idx="1">
            <a:schemeClr val="lt1"/>
          </a:fillRef>
          <a:effectRef idx="0">
            <a:schemeClr val="accent1"/>
          </a:effectRef>
          <a:fontRef idx="minor">
            <a:schemeClr val="dk1"/>
          </a:fontRef>
        </p:style>
        <p:txBody>
          <a:bodyPr wrap="square" rtlCol="0">
            <a:spAutoFit/>
          </a:bodyPr>
          <a:lstStyle/>
          <a:p>
            <a:pPr algn="ctr">
              <a:lnSpc>
                <a:spcPct val="150000"/>
              </a:lnSpc>
            </a:pPr>
            <a:r>
              <a:rPr kumimoji="1" lang="zh-CN" altLang="en-US" sz="5500" dirty="0">
                <a:solidFill>
                  <a:srgbClr val="C00000"/>
                </a:solidFill>
                <a:latin typeface="黑体" panose="02010609060101010101" pitchFamily="49" charset="-122"/>
                <a:ea typeface="黑体" panose="02010609060101010101" pitchFamily="49" charset="-122"/>
                <a:sym typeface="思源宋体 CN" panose="02020400000000000000" pitchFamily="18" charset="-122"/>
              </a:rPr>
              <a:t>传承伟大抗战精神 凝聚伟大复兴</a:t>
            </a:r>
            <a:r>
              <a:rPr kumimoji="1" lang="zh-CN" altLang="en-US" sz="5500" dirty="0" smtClean="0">
                <a:solidFill>
                  <a:srgbClr val="C00000"/>
                </a:solidFill>
                <a:latin typeface="黑体" panose="02010609060101010101" pitchFamily="49" charset="-122"/>
                <a:ea typeface="黑体" panose="02010609060101010101" pitchFamily="49" charset="-122"/>
                <a:sym typeface="思源宋体 CN" panose="02020400000000000000" pitchFamily="18" charset="-122"/>
              </a:rPr>
              <a:t>力量</a:t>
            </a:r>
            <a:endParaRPr kumimoji="1" lang="en-US" altLang="zh-CN" sz="5500" dirty="0" smtClean="0">
              <a:solidFill>
                <a:srgbClr val="C00000"/>
              </a:solidFill>
              <a:latin typeface="黑体" panose="02010609060101010101" pitchFamily="49" charset="-122"/>
              <a:ea typeface="黑体" panose="02010609060101010101" pitchFamily="49" charset="-122"/>
              <a:sym typeface="思源宋体 CN" panose="02020400000000000000" pitchFamily="18" charset="-122"/>
            </a:endParaRPr>
          </a:p>
          <a:p>
            <a:pPr algn="ctr">
              <a:lnSpc>
                <a:spcPct val="150000"/>
              </a:lnSpc>
            </a:pPr>
            <a:r>
              <a:rPr kumimoji="1" lang="en-US" altLang="zh-CN" sz="3000" dirty="0" smtClean="0">
                <a:solidFill>
                  <a:srgbClr val="C00000"/>
                </a:solidFill>
                <a:latin typeface="黑体" panose="02010609060101010101" pitchFamily="49" charset="-122"/>
                <a:ea typeface="黑体" panose="02010609060101010101" pitchFamily="49" charset="-122"/>
                <a:sym typeface="思源宋体 CN" panose="02020400000000000000" pitchFamily="18" charset="-122"/>
              </a:rPr>
              <a:t>——</a:t>
            </a:r>
            <a:r>
              <a:rPr kumimoji="1" lang="zh-CN" altLang="en-US" sz="3000" dirty="0">
                <a:solidFill>
                  <a:srgbClr val="C00000"/>
                </a:solidFill>
                <a:latin typeface="黑体" panose="02010609060101010101" pitchFamily="49" charset="-122"/>
                <a:ea typeface="黑体" panose="02010609060101010101" pitchFamily="49" charset="-122"/>
                <a:sym typeface="思源宋体 CN" panose="02020400000000000000" pitchFamily="18" charset="-122"/>
              </a:rPr>
              <a:t>学习习近平总书记在纪念中国人民抗日战争暨世界反法西斯战争胜利</a:t>
            </a:r>
            <a:r>
              <a:rPr kumimoji="1" lang="en-US" altLang="zh-CN" sz="3000" dirty="0">
                <a:solidFill>
                  <a:srgbClr val="C00000"/>
                </a:solidFill>
                <a:latin typeface="黑体" panose="02010609060101010101" pitchFamily="49" charset="-122"/>
                <a:ea typeface="黑体" panose="02010609060101010101" pitchFamily="49" charset="-122"/>
                <a:sym typeface="思源宋体 CN" panose="02020400000000000000" pitchFamily="18" charset="-122"/>
              </a:rPr>
              <a:t>80</a:t>
            </a:r>
            <a:r>
              <a:rPr kumimoji="1" lang="zh-CN" altLang="en-US" sz="3000" dirty="0">
                <a:solidFill>
                  <a:srgbClr val="C00000"/>
                </a:solidFill>
                <a:latin typeface="黑体" panose="02010609060101010101" pitchFamily="49" charset="-122"/>
                <a:ea typeface="黑体" panose="02010609060101010101" pitchFamily="49" charset="-122"/>
                <a:sym typeface="思源宋体 CN" panose="02020400000000000000" pitchFamily="18" charset="-122"/>
              </a:rPr>
              <a:t>周年大会上的重要讲话</a:t>
            </a:r>
          </a:p>
        </p:txBody>
      </p:sp>
      <p:grpSp>
        <p:nvGrpSpPr>
          <p:cNvPr id="5" name="组合 4"/>
          <p:cNvGrpSpPr/>
          <p:nvPr/>
        </p:nvGrpSpPr>
        <p:grpSpPr>
          <a:xfrm>
            <a:off x="5232400" y="6225120"/>
            <a:ext cx="1727200" cy="439438"/>
            <a:chOff x="3527424" y="6005401"/>
            <a:chExt cx="1727200" cy="439438"/>
          </a:xfrm>
        </p:grpSpPr>
        <p:sp>
          <p:nvSpPr>
            <p:cNvPr id="3" name="圆角矩形 2"/>
            <p:cNvSpPr/>
            <p:nvPr/>
          </p:nvSpPr>
          <p:spPr>
            <a:xfrm>
              <a:off x="3527424" y="6005401"/>
              <a:ext cx="1727200" cy="439438"/>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4" name="图片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3254" y="6051789"/>
              <a:ext cx="1155541" cy="346663"/>
            </a:xfrm>
            <a:prstGeom prst="rect">
              <a:avLst/>
            </a:prstGeom>
          </p:spPr>
        </p:pic>
      </p:grpSp>
    </p:spTree>
  </p:cSld>
  <p:clrMapOvr>
    <a:masterClrMapping/>
  </p:clrMapOvr>
  <mc:AlternateContent xmlns:mc="http://schemas.openxmlformats.org/markup-compatibility/2006" xmlns:p14="http://schemas.microsoft.com/office/powerpoint/2010/main">
    <mc:Choice Requires="p14">
      <p:transition spd="slow" p14:dur="2000" advTm="3000"/>
    </mc:Choice>
    <mc:Fallback xmlns="">
      <p:transition spd="slow" advTm="300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PowerPoint 演示文稿"/>
  <p:tag name="ISPRING_FIRST_PUBLISH" val="1"/>
</p:tagLst>
</file>

<file path=ppt/theme/theme1.xml><?xml version="1.0" encoding="utf-8"?>
<a:theme xmlns:a="http://schemas.openxmlformats.org/drawingml/2006/main" name="Office 主题">
  <a:themeElements>
    <a:clrScheme name="自定义 1">
      <a:dk1>
        <a:sysClr val="windowText" lastClr="000000"/>
      </a:dk1>
      <a:lt1>
        <a:sysClr val="window" lastClr="FFFFFF"/>
      </a:lt1>
      <a:dk2>
        <a:srgbClr val="44546A"/>
      </a:dk2>
      <a:lt2>
        <a:srgbClr val="E7E6E6"/>
      </a:lt2>
      <a:accent1>
        <a:srgbClr val="C00000"/>
      </a:accent1>
      <a:accent2>
        <a:srgbClr val="FFBFBF"/>
      </a:accent2>
      <a:accent3>
        <a:srgbClr val="A5A5A5"/>
      </a:accent3>
      <a:accent4>
        <a:srgbClr val="FFC000"/>
      </a:accent4>
      <a:accent5>
        <a:srgbClr val="5B9BD5"/>
      </a:accent5>
      <a:accent6>
        <a:srgbClr val="70AD47"/>
      </a:accent6>
      <a:hlink>
        <a:srgbClr val="0563C1"/>
      </a:hlink>
      <a:folHlink>
        <a:srgbClr val="954F72"/>
      </a:folHlink>
    </a:clrScheme>
    <a:fontScheme name="588ku">
      <a:majorFont>
        <a:latin typeface="Arial Black"/>
        <a:ea typeface="思源黑体 CN Bold"/>
        <a:cs typeface=""/>
      </a:majorFont>
      <a:minorFont>
        <a:latin typeface="Arial"/>
        <a:ea typeface="思源黑体 CN Regular"/>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DengXian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DengXian"/>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30</Words>
  <Application>Microsoft Office PowerPoint</Application>
  <PresentationFormat>自定义</PresentationFormat>
  <Paragraphs>2</Paragraphs>
  <Slides>1</Slides>
  <Notes>0</Notes>
  <HiddenSlides>0</HiddenSlides>
  <MMClips>0</MMClips>
  <ScaleCrop>false</ScaleCrop>
  <HeadingPairs>
    <vt:vector size="4" baseType="variant">
      <vt:variant>
        <vt:lpstr>主题</vt:lpstr>
      </vt:variant>
      <vt:variant>
        <vt:i4>1</vt:i4>
      </vt:variant>
      <vt:variant>
        <vt:lpstr>幻灯片标题</vt:lpstr>
      </vt:variant>
      <vt:variant>
        <vt:i4>1</vt:i4>
      </vt:variant>
    </vt:vector>
  </HeadingPairs>
  <TitlesOfParts>
    <vt:vector size="2" baseType="lpstr">
      <vt:lpstr>Office 主题</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Microsoft Office 用户</dc:creator>
  <cp:lastModifiedBy>DELL</cp:lastModifiedBy>
  <cp:revision>829</cp:revision>
  <dcterms:created xsi:type="dcterms:W3CDTF">2018-06-17T04:53:00Z</dcterms:created>
  <dcterms:modified xsi:type="dcterms:W3CDTF">2025-09-08T03:32:10Z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27DFBD02CA484F8DB15F5E6965B826C2_12</vt:lpwstr>
  </property>
  <property fmtid="{D5CDD505-2E9C-101B-9397-08002B2CF9AE}" pid="3" name="KSOProductBuildVer">
    <vt:lpwstr>2052-12.1.0.22529</vt:lpwstr>
  </property>
</Properties>
</file>