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7FFB2-0CE0-4936-8E6D-8BA574B6AD0E}" type="datetimeFigureOut">
              <a:rPr lang="zh-CN" altLang="en-US" smtClean="0"/>
              <a:t>2025/9/11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5A0A3-AC4A-4FA4-8325-6E794CA1EE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44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1pPr>
    <a:lvl2pPr marL="349987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2pPr>
    <a:lvl3pPr marL="69997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3pPr>
    <a:lvl4pPr marL="104996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4pPr>
    <a:lvl5pPr marL="139994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5pPr>
    <a:lvl6pPr marL="174993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6pPr>
    <a:lvl7pPr marL="2099920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7pPr>
    <a:lvl8pPr marL="2449906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8pPr>
    <a:lvl9pPr marL="2799893" algn="l" defTabSz="699973" rtl="0" eaLnBrk="1" latinLnBrk="0" hangingPunct="1">
      <a:defRPr sz="91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813" y="858920"/>
            <a:ext cx="7000875" cy="1827177"/>
          </a:xfrm>
        </p:spPr>
        <p:txBody>
          <a:bodyPr anchor="b"/>
          <a:lstStyle>
            <a:lvl1pPr algn="ctr">
              <a:defRPr sz="459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813" y="2756560"/>
            <a:ext cx="7000875" cy="1267118"/>
          </a:xfrm>
        </p:spPr>
        <p:txBody>
          <a:bodyPr/>
          <a:lstStyle>
            <a:lvl1pPr marL="0" indent="0" algn="ctr">
              <a:buNone/>
              <a:defRPr sz="1837"/>
            </a:lvl1pPr>
            <a:lvl2pPr marL="349895" indent="0" algn="ctr">
              <a:buNone/>
              <a:defRPr sz="1531"/>
            </a:lvl2pPr>
            <a:lvl3pPr marL="699790" indent="0" algn="ctr">
              <a:buNone/>
              <a:defRPr sz="1378"/>
            </a:lvl3pPr>
            <a:lvl4pPr marL="1049685" indent="0" algn="ctr">
              <a:buNone/>
              <a:defRPr sz="1224"/>
            </a:lvl4pPr>
            <a:lvl5pPr marL="1399581" indent="0" algn="ctr">
              <a:buNone/>
              <a:defRPr sz="1224"/>
            </a:lvl5pPr>
            <a:lvl6pPr marL="1749476" indent="0" algn="ctr">
              <a:buNone/>
              <a:defRPr sz="1224"/>
            </a:lvl6pPr>
            <a:lvl7pPr marL="2099371" indent="0" algn="ctr">
              <a:buNone/>
              <a:defRPr sz="1224"/>
            </a:lvl7pPr>
            <a:lvl8pPr marL="2449266" indent="0" algn="ctr">
              <a:buNone/>
              <a:defRPr sz="1224"/>
            </a:lvl8pPr>
            <a:lvl9pPr marL="2799161" indent="0" algn="ctr">
              <a:buNone/>
              <a:defRPr sz="122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55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24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001" y="279422"/>
            <a:ext cx="2012752" cy="444767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747" y="279422"/>
            <a:ext cx="5921573" cy="444767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61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92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85" y="1308425"/>
            <a:ext cx="8051006" cy="2183136"/>
          </a:xfrm>
        </p:spPr>
        <p:txBody>
          <a:bodyPr anchor="b"/>
          <a:lstStyle>
            <a:lvl1pPr>
              <a:defRPr sz="459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85" y="3512214"/>
            <a:ext cx="8051006" cy="1148060"/>
          </a:xfrm>
        </p:spPr>
        <p:txBody>
          <a:bodyPr/>
          <a:lstStyle>
            <a:lvl1pPr marL="0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1pPr>
            <a:lvl2pPr marL="349895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699790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3pPr>
            <a:lvl4pPr marL="1049685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4pPr>
            <a:lvl5pPr marL="139958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5pPr>
            <a:lvl6pPr marL="174947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6pPr>
            <a:lvl7pPr marL="209937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7pPr>
            <a:lvl8pPr marL="244926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8pPr>
            <a:lvl9pPr marL="279916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05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747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590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78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63" y="279422"/>
            <a:ext cx="8051006" cy="101442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63" y="1286556"/>
            <a:ext cx="3948931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63" y="1917078"/>
            <a:ext cx="3948931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5591" y="1286556"/>
            <a:ext cx="3968378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5591" y="1917078"/>
            <a:ext cx="3968378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 Thursday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93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 Thursday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3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 Thursday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7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>
              <a:defRPr sz="2449"/>
            </a:lvl1pPr>
            <a:lvl2pPr>
              <a:defRPr sz="2143"/>
            </a:lvl2pPr>
            <a:lvl3pPr>
              <a:defRPr sz="1837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40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68378" y="755655"/>
            <a:ext cx="4725591" cy="3729677"/>
          </a:xfrm>
        </p:spPr>
        <p:txBody>
          <a:bodyPr anchor="t"/>
          <a:lstStyle>
            <a:lvl1pPr marL="0" indent="0">
              <a:buNone/>
              <a:defRPr sz="2449"/>
            </a:lvl1pPr>
            <a:lvl2pPr marL="349895" indent="0">
              <a:buNone/>
              <a:defRPr sz="2143"/>
            </a:lvl2pPr>
            <a:lvl3pPr marL="699790" indent="0">
              <a:buNone/>
              <a:defRPr sz="1837"/>
            </a:lvl3pPr>
            <a:lvl4pPr marL="1049685" indent="0">
              <a:buNone/>
              <a:defRPr sz="1531"/>
            </a:lvl4pPr>
            <a:lvl5pPr marL="1399581" indent="0">
              <a:buNone/>
              <a:defRPr sz="1531"/>
            </a:lvl5pPr>
            <a:lvl6pPr marL="1749476" indent="0">
              <a:buNone/>
              <a:defRPr sz="1531"/>
            </a:lvl6pPr>
            <a:lvl7pPr marL="2099371" indent="0">
              <a:buNone/>
              <a:defRPr sz="1531"/>
            </a:lvl7pPr>
            <a:lvl8pPr marL="2449266" indent="0">
              <a:buNone/>
              <a:defRPr sz="1531"/>
            </a:lvl8pPr>
            <a:lvl9pPr marL="2799161" indent="0">
              <a:buNone/>
              <a:defRPr sz="153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2025/9/11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0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747" y="279422"/>
            <a:ext cx="8051006" cy="10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747" y="1397110"/>
            <a:ext cx="8051006" cy="33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47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2025/9/11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2053" y="4864374"/>
            <a:ext cx="3150394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490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4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C366E-8FAE-059F-8EF0-12A87FDC0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09EC4A-0DEE-B958-1124-78C6968A23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19"/>
          <a:stretch>
            <a:fillRect/>
          </a:stretch>
        </p:blipFill>
        <p:spPr>
          <a:xfrm>
            <a:off x="0" y="3469822"/>
            <a:ext cx="9341375" cy="1778454"/>
          </a:xfrm>
          <a:prstGeom prst="rect">
            <a:avLst/>
          </a:prstGeom>
        </p:spPr>
      </p:pic>
      <p:sp>
        <p:nvSpPr>
          <p:cNvPr id="32" name="Aitds5">
            <a:extLst>
              <a:ext uri="{FF2B5EF4-FFF2-40B4-BE49-F238E27FC236}">
                <a16:creationId xmlns:a16="http://schemas.microsoft.com/office/drawing/2014/main" id="{0292CC27-313D-7BEC-F966-47326A59958C}"/>
              </a:ext>
            </a:extLst>
          </p:cNvPr>
          <p:cNvSpPr/>
          <p:nvPr/>
        </p:nvSpPr>
        <p:spPr>
          <a:xfrm>
            <a:off x="400694" y="1264967"/>
            <a:ext cx="8533111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80000"/>
              <a:defRPr/>
            </a:pPr>
            <a:r>
              <a:rPr lang="zh-CN" altLang="en-US" sz="4000" b="1" kern="0" dirty="0">
                <a:ln>
                  <a:solidFill>
                    <a:schemeClr val="bg1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描绘进一步全面深化改革新图景</a:t>
            </a:r>
            <a:endParaRPr lang="en-US" altLang="zh-CN" sz="4000" b="1" kern="0" dirty="0">
              <a:ln>
                <a:solidFill>
                  <a:schemeClr val="bg1"/>
                </a:solidFill>
              </a:ln>
              <a:blipFill>
                <a:blip r:embed="rId4"/>
                <a:stretch>
                  <a:fillRect/>
                </a:stretch>
              </a:blip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buSzPct val="80000"/>
              <a:defRPr/>
            </a:pPr>
            <a:r>
              <a:rPr lang="en-US" altLang="zh-CN" sz="2800" b="1" kern="0" dirty="0">
                <a:ln>
                  <a:solidFill>
                    <a:schemeClr val="bg1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——</a:t>
            </a:r>
            <a:r>
              <a:rPr lang="zh-CN" altLang="en-US" sz="2800" b="1" kern="0" dirty="0">
                <a:ln>
                  <a:solidFill>
                    <a:schemeClr val="bg1"/>
                  </a:solidFill>
                </a:ln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把握“七个聚焦”与“六个坚持”的重大意义</a:t>
            </a:r>
            <a:endParaRPr lang="zh-CN" altLang="en-US" sz="3600" b="1" kern="0" dirty="0">
              <a:ln>
                <a:solidFill>
                  <a:schemeClr val="bg1"/>
                </a:solidFill>
              </a:ln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9D36B5-4473-7B20-B2A2-0EF39CC83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73" y="345610"/>
            <a:ext cx="918360" cy="2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8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543</TotalTime>
  <Words>15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黑体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323</cp:revision>
  <dcterms:created xsi:type="dcterms:W3CDTF">2025-04-10T02:18:39Z</dcterms:created>
  <dcterms:modified xsi:type="dcterms:W3CDTF">2025-09-11T06:04:46Z</dcterms:modified>
</cp:coreProperties>
</file>