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庞门正道标题体" panose="02010600030101010101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61A"/>
    <a:srgbClr val="FADADB"/>
    <a:srgbClr val="7692F0"/>
    <a:srgbClr val="D36F57"/>
    <a:srgbClr val="012B70"/>
    <a:srgbClr val="03509E"/>
    <a:srgbClr val="C7C7C7"/>
    <a:srgbClr val="1C90D7"/>
    <a:srgbClr val="C9503B"/>
    <a:srgbClr val="0F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74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2025/9/15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3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抽象的背景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23875" y="0"/>
            <a:ext cx="281686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白色灰色的缎子质地，是白色的银白色面料，丝绸的背景与美丽的模糊图案自然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0"/>
            <a:ext cx="9335135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3980" y="975360"/>
            <a:ext cx="9146540" cy="3136900"/>
            <a:chOff x="148" y="1626"/>
            <a:chExt cx="14404" cy="4940"/>
          </a:xfrm>
        </p:grpSpPr>
        <p:sp>
          <p:nvSpPr>
            <p:cNvPr id="15" name="文本框 14"/>
            <p:cNvSpPr txBox="1"/>
            <p:nvPr/>
          </p:nvSpPr>
          <p:spPr>
            <a:xfrm>
              <a:off x="148" y="1626"/>
              <a:ext cx="14404" cy="305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习近平总书记</a:t>
              </a:r>
            </a:p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关于党性修养重要论述的</a:t>
              </a:r>
            </a:p>
          </p:txBody>
        </p:sp>
        <p:sp>
          <p:nvSpPr>
            <p:cNvPr id="8" name="矩形 7" descr="7b0a2020202022776f7264617274223a2022220a7d0a"/>
            <p:cNvSpPr/>
            <p:nvPr/>
          </p:nvSpPr>
          <p:spPr>
            <a:xfrm>
              <a:off x="726" y="4678"/>
              <a:ext cx="1324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perspectiveFront" fov="2700000">
                  <a:rot lat="21299999" lon="0" rev="0"/>
                </a:camera>
                <a:lightRig rig="flat" dir="t"/>
              </a:scene3d>
              <a:sp3d extrusionH="603250" contourW="25400" prstMaterial="plastic">
                <a:extrusionClr>
                  <a:schemeClr val="bg2">
                    <a:lumMod val="90000"/>
                  </a:schemeClr>
                </a:extrusionClr>
                <a:contourClr>
                  <a:schemeClr val="bg1">
                    <a:lumMod val="50000"/>
                  </a:schemeClr>
                </a:contourClr>
              </a:sp3d>
            </a:bodyPr>
            <a:lstStyle/>
            <a:p>
              <a:pPr algn="ctr"/>
              <a:r>
                <a:rPr lang="zh-CN" altLang="en-US" sz="7200">
                  <a:ln w="8255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bg1"/>
                      </a:gs>
                      <a:gs pos="100000">
                        <a:srgbClr val="FAA344"/>
                      </a:gs>
                    </a:gsLst>
                    <a:lin ang="16200000" scaled="1"/>
                  </a:gradFill>
                  <a:effectLst>
                    <a:glow rad="12700">
                      <a:srgbClr val="FAA344"/>
                    </a:glow>
                    <a:outerShdw dist="38100" dir="5400000" algn="t" rotWithShape="0">
                      <a:srgbClr val="FAD04F"/>
                    </a:outerShdw>
                  </a:effectLst>
                  <a:latin typeface="庞门正道标题体" panose="02010600030101010101" charset="-122"/>
                  <a:ea typeface="庞门正道标题体" panose="02010600030101010101" charset="-122"/>
                </a:rPr>
                <a:t>生成逻辑和时代价值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],&quot;19&quot;:[20342118,20342209,20342202,20346273,20348534,20342111,20342110,20347406,20342116,20348560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黑体</vt:lpstr>
      <vt:lpstr>Arial</vt:lpstr>
      <vt:lpstr>宋体</vt:lpstr>
      <vt:lpstr>思源宋体 CN</vt:lpstr>
      <vt:lpstr>庞门正道标题体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2760</cp:revision>
  <dcterms:created xsi:type="dcterms:W3CDTF">2019-01-24T00:58:00Z</dcterms:created>
  <dcterms:modified xsi:type="dcterms:W3CDTF">2025-09-15T07:11:20Z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882F85BE505B42E1BE46E7255721618D_13</vt:lpwstr>
  </property>
</Properties>
</file>