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"/>
  </p:notesMasterIdLst>
  <p:sldIdLst>
    <p:sldId id="13005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" initials="2" lastIdx="9" clrIdx="0"/>
  <p:cmAuthor id="1" name="振威 郑" initials="振威" lastIdx="1" clrIdx="0"/>
  <p:cmAuthor id="2" name="作者" initials="A" lastIdx="0" clrIdx="1"/>
  <p:cmAuthor id="3" name="Lindsay Berg" initials="L" lastIdx="2" clrIdx="2"/>
  <p:cmAuthor id="4" name="Chris Wells" initials="C" lastIdx="10" clrIdx="3"/>
  <p:cmAuthor id="5" name="Karri Alexion-Tiernan" initials="K" lastIdx="2" clrIdx="4"/>
  <p:cmAuthor id="6" name="番茄花园" initials="番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E7"/>
    <a:srgbClr val="FFE7D9"/>
    <a:srgbClr val="FFFFFF"/>
    <a:srgbClr val="DF3D4B"/>
    <a:srgbClr val="353B51"/>
    <a:srgbClr val="FA8C48"/>
    <a:srgbClr val="EA5E4B"/>
    <a:srgbClr val="DE3A4B"/>
    <a:srgbClr val="FA8D48"/>
    <a:srgbClr val="DC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0DAB-7E56-4B31-A55E-E09D9BC3A84B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C3A2-33B8-431B-8F44-6CF5B89143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" y="2"/>
            <a:ext cx="12178198" cy="68579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D5F51F1-B228-4A66-A326-3F80AB636D8D}" type="datetimeFigureOut">
              <a:rPr lang="zh-CN" altLang="en-US" smtClean="0"/>
              <a:t>2025/9/15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485D6BB-F41D-49FD-B662-98E1CE593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7E8A86-5924-DB43-C04D-389CB39EB28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99" y="230537"/>
            <a:ext cx="1285946" cy="385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75C2-80F0-85D0-52BE-8A90EC28F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6A75889F-C844-C6FA-F1B4-547E9B0F2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r="18849" b="55220"/>
          <a:stretch>
            <a:fillRect/>
          </a:stretch>
        </p:blipFill>
        <p:spPr>
          <a:xfrm>
            <a:off x="0" y="2868930"/>
            <a:ext cx="12192000" cy="3989070"/>
          </a:xfrm>
          <a:custGeom>
            <a:avLst/>
            <a:gdLst>
              <a:gd name="connsiteX0" fmla="*/ 11388090 w 12192000"/>
              <a:gd name="connsiteY0" fmla="*/ 0 h 3989070"/>
              <a:gd name="connsiteX1" fmla="*/ 12192000 w 12192000"/>
              <a:gd name="connsiteY1" fmla="*/ 0 h 3989070"/>
              <a:gd name="connsiteX2" fmla="*/ 12192000 w 12192000"/>
              <a:gd name="connsiteY2" fmla="*/ 3989070 h 3989070"/>
              <a:gd name="connsiteX3" fmla="*/ 0 w 12192000"/>
              <a:gd name="connsiteY3" fmla="*/ 3989070 h 3989070"/>
              <a:gd name="connsiteX4" fmla="*/ 0 w 12192000"/>
              <a:gd name="connsiteY4" fmla="*/ 3869055 h 3989070"/>
              <a:gd name="connsiteX5" fmla="*/ 47625 w 12192000"/>
              <a:gd name="connsiteY5" fmla="*/ 3860165 h 3989070"/>
              <a:gd name="connsiteX6" fmla="*/ 1492885 w 12192000"/>
              <a:gd name="connsiteY6" fmla="*/ 3552190 h 3989070"/>
              <a:gd name="connsiteX7" fmla="*/ 3474085 w 12192000"/>
              <a:gd name="connsiteY7" fmla="*/ 3085465 h 3989070"/>
              <a:gd name="connsiteX8" fmla="*/ 6360160 w 12192000"/>
              <a:gd name="connsiteY8" fmla="*/ 2152015 h 3989070"/>
              <a:gd name="connsiteX9" fmla="*/ 9398635 w 12192000"/>
              <a:gd name="connsiteY9" fmla="*/ 885190 h 3989070"/>
              <a:gd name="connsiteX10" fmla="*/ 11331575 w 12192000"/>
              <a:gd name="connsiteY10" fmla="*/ 25400 h 398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89070">
                <a:moveTo>
                  <a:pt x="11388090" y="0"/>
                </a:moveTo>
                <a:lnTo>
                  <a:pt x="12192000" y="0"/>
                </a:lnTo>
                <a:lnTo>
                  <a:pt x="12192000" y="3989070"/>
                </a:lnTo>
                <a:lnTo>
                  <a:pt x="0" y="3989070"/>
                </a:lnTo>
                <a:lnTo>
                  <a:pt x="0" y="3869055"/>
                </a:lnTo>
                <a:lnTo>
                  <a:pt x="47625" y="3860165"/>
                </a:lnTo>
                <a:cubicBezTo>
                  <a:pt x="461010" y="3779520"/>
                  <a:pt x="934085" y="3675380"/>
                  <a:pt x="1492885" y="3552190"/>
                </a:cubicBezTo>
                <a:cubicBezTo>
                  <a:pt x="2270125" y="3380740"/>
                  <a:pt x="2500630" y="3365500"/>
                  <a:pt x="3474085" y="3085465"/>
                </a:cubicBezTo>
                <a:cubicBezTo>
                  <a:pt x="4447540" y="2805430"/>
                  <a:pt x="5175250" y="2592070"/>
                  <a:pt x="6360160" y="2152015"/>
                </a:cubicBezTo>
                <a:cubicBezTo>
                  <a:pt x="7545070" y="1711960"/>
                  <a:pt x="8040370" y="1475740"/>
                  <a:pt x="9398635" y="885190"/>
                </a:cubicBezTo>
                <a:cubicBezTo>
                  <a:pt x="10013950" y="617855"/>
                  <a:pt x="10701020" y="310515"/>
                  <a:pt x="11331575" y="25400"/>
                </a:cubicBez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DC6960B-98CA-54C0-36D1-35587B55DE2F}"/>
              </a:ext>
            </a:extLst>
          </p:cNvPr>
          <p:cNvSpPr/>
          <p:nvPr/>
        </p:nvSpPr>
        <p:spPr>
          <a:xfrm rot="21420000">
            <a:off x="-186510" y="1768116"/>
            <a:ext cx="12764812" cy="4631690"/>
          </a:xfrm>
          <a:custGeom>
            <a:avLst/>
            <a:gdLst>
              <a:gd name="connsiteX0" fmla="*/ 0 w 4907280"/>
              <a:gd name="connsiteY0" fmla="*/ 0 h 2448560"/>
              <a:gd name="connsiteX1" fmla="*/ 4907280 w 4907280"/>
              <a:gd name="connsiteY1" fmla="*/ 0 h 2448560"/>
              <a:gd name="connsiteX2" fmla="*/ 4907280 w 4907280"/>
              <a:gd name="connsiteY2" fmla="*/ 2448560 h 2448560"/>
              <a:gd name="connsiteX3" fmla="*/ 0 w 4907280"/>
              <a:gd name="connsiteY3" fmla="*/ 2448560 h 2448560"/>
              <a:gd name="connsiteX4" fmla="*/ 0 w 4907280"/>
              <a:gd name="connsiteY4" fmla="*/ 0 h 2448560"/>
              <a:gd name="connsiteX0-1" fmla="*/ 3017520 w 4907280"/>
              <a:gd name="connsiteY0-2" fmla="*/ 0 h 3129280"/>
              <a:gd name="connsiteX1-3" fmla="*/ 4907280 w 4907280"/>
              <a:gd name="connsiteY1-4" fmla="*/ 680720 h 3129280"/>
              <a:gd name="connsiteX2-5" fmla="*/ 4907280 w 4907280"/>
              <a:gd name="connsiteY2-6" fmla="*/ 3129280 h 3129280"/>
              <a:gd name="connsiteX3-7" fmla="*/ 0 w 4907280"/>
              <a:gd name="connsiteY3-8" fmla="*/ 3129280 h 3129280"/>
              <a:gd name="connsiteX4-9" fmla="*/ 3017520 w 4907280"/>
              <a:gd name="connsiteY4-10" fmla="*/ 0 h 3129280"/>
              <a:gd name="connsiteX0-11" fmla="*/ 3017520 w 4907280"/>
              <a:gd name="connsiteY0-12" fmla="*/ 0 h 3129280"/>
              <a:gd name="connsiteX1-13" fmla="*/ 3891280 w 4907280"/>
              <a:gd name="connsiteY1-14" fmla="*/ 1442720 h 3129280"/>
              <a:gd name="connsiteX2-15" fmla="*/ 4907280 w 4907280"/>
              <a:gd name="connsiteY2-16" fmla="*/ 3129280 h 3129280"/>
              <a:gd name="connsiteX3-17" fmla="*/ 0 w 4907280"/>
              <a:gd name="connsiteY3-18" fmla="*/ 3129280 h 3129280"/>
              <a:gd name="connsiteX4-19" fmla="*/ 3017520 w 4907280"/>
              <a:gd name="connsiteY4-20" fmla="*/ 0 h 3129280"/>
              <a:gd name="connsiteX0-21" fmla="*/ 3017520 w 4907280"/>
              <a:gd name="connsiteY0-22" fmla="*/ 0 h 3129280"/>
              <a:gd name="connsiteX1-23" fmla="*/ 4785360 w 4907280"/>
              <a:gd name="connsiteY1-24" fmla="*/ 619760 h 3129280"/>
              <a:gd name="connsiteX2-25" fmla="*/ 4907280 w 4907280"/>
              <a:gd name="connsiteY2-26" fmla="*/ 3129280 h 3129280"/>
              <a:gd name="connsiteX3-27" fmla="*/ 0 w 4907280"/>
              <a:gd name="connsiteY3-28" fmla="*/ 3129280 h 3129280"/>
              <a:gd name="connsiteX4-29" fmla="*/ 3017520 w 4907280"/>
              <a:gd name="connsiteY4-30" fmla="*/ 0 h 3129280"/>
              <a:gd name="connsiteX0-31" fmla="*/ 9479280 w 11369040"/>
              <a:gd name="connsiteY0-32" fmla="*/ 0 h 4399280"/>
              <a:gd name="connsiteX1-33" fmla="*/ 11247120 w 11369040"/>
              <a:gd name="connsiteY1-34" fmla="*/ 619760 h 4399280"/>
              <a:gd name="connsiteX2-35" fmla="*/ 11369040 w 11369040"/>
              <a:gd name="connsiteY2-36" fmla="*/ 3129280 h 4399280"/>
              <a:gd name="connsiteX3-37" fmla="*/ 0 w 11369040"/>
              <a:gd name="connsiteY3-38" fmla="*/ 4399280 h 4399280"/>
              <a:gd name="connsiteX4-39" fmla="*/ 9479280 w 11369040"/>
              <a:gd name="connsiteY4-40" fmla="*/ 0 h 4399280"/>
              <a:gd name="connsiteX0-41" fmla="*/ 9479280 w 11369040"/>
              <a:gd name="connsiteY0-42" fmla="*/ 0 h 4399280"/>
              <a:gd name="connsiteX1-43" fmla="*/ 11247120 w 11369040"/>
              <a:gd name="connsiteY1-44" fmla="*/ 619760 h 4399280"/>
              <a:gd name="connsiteX2-45" fmla="*/ 11369040 w 11369040"/>
              <a:gd name="connsiteY2-46" fmla="*/ 3129280 h 4399280"/>
              <a:gd name="connsiteX3-47" fmla="*/ 0 w 11369040"/>
              <a:gd name="connsiteY3-48" fmla="*/ 4399280 h 4399280"/>
              <a:gd name="connsiteX4-49" fmla="*/ 9479280 w 11369040"/>
              <a:gd name="connsiteY4-50" fmla="*/ 0 h 4399280"/>
              <a:gd name="connsiteX0-51" fmla="*/ 9479280 w 11369040"/>
              <a:gd name="connsiteY0-52" fmla="*/ 0 h 4399280"/>
              <a:gd name="connsiteX1-53" fmla="*/ 11247120 w 11369040"/>
              <a:gd name="connsiteY1-54" fmla="*/ 619760 h 4399280"/>
              <a:gd name="connsiteX2-55" fmla="*/ 11369040 w 11369040"/>
              <a:gd name="connsiteY2-56" fmla="*/ 3129280 h 4399280"/>
              <a:gd name="connsiteX3-57" fmla="*/ 0 w 11369040"/>
              <a:gd name="connsiteY3-58" fmla="*/ 4399280 h 4399280"/>
              <a:gd name="connsiteX4-59" fmla="*/ 9479280 w 11369040"/>
              <a:gd name="connsiteY4-60" fmla="*/ 0 h 4399280"/>
              <a:gd name="connsiteX0-61" fmla="*/ 9479280 w 11369040"/>
              <a:gd name="connsiteY0-62" fmla="*/ 0 h 4399280"/>
              <a:gd name="connsiteX1-63" fmla="*/ 11247120 w 11369040"/>
              <a:gd name="connsiteY1-64" fmla="*/ 619760 h 4399280"/>
              <a:gd name="connsiteX2-65" fmla="*/ 11369040 w 11369040"/>
              <a:gd name="connsiteY2-66" fmla="*/ 3129280 h 4399280"/>
              <a:gd name="connsiteX3-67" fmla="*/ 0 w 11369040"/>
              <a:gd name="connsiteY3-68" fmla="*/ 4399280 h 4399280"/>
              <a:gd name="connsiteX4-69" fmla="*/ 9479280 w 11369040"/>
              <a:gd name="connsiteY4-70" fmla="*/ 0 h 4399280"/>
              <a:gd name="connsiteX0-71" fmla="*/ 9479280 w 11369040"/>
              <a:gd name="connsiteY0-72" fmla="*/ 0 h 4399280"/>
              <a:gd name="connsiteX1-73" fmla="*/ 11247120 w 11369040"/>
              <a:gd name="connsiteY1-74" fmla="*/ 619760 h 4399280"/>
              <a:gd name="connsiteX2-75" fmla="*/ 11369040 w 11369040"/>
              <a:gd name="connsiteY2-76" fmla="*/ 3129280 h 4399280"/>
              <a:gd name="connsiteX3-77" fmla="*/ 0 w 11369040"/>
              <a:gd name="connsiteY3-78" fmla="*/ 4399280 h 4399280"/>
              <a:gd name="connsiteX4-79" fmla="*/ 9479280 w 11369040"/>
              <a:gd name="connsiteY4-80" fmla="*/ 0 h 4399280"/>
              <a:gd name="connsiteX0-81" fmla="*/ 9479280 w 11369040"/>
              <a:gd name="connsiteY0-82" fmla="*/ 0 h 4399280"/>
              <a:gd name="connsiteX1-83" fmla="*/ 11247120 w 11369040"/>
              <a:gd name="connsiteY1-84" fmla="*/ 619760 h 4399280"/>
              <a:gd name="connsiteX2-85" fmla="*/ 11369040 w 11369040"/>
              <a:gd name="connsiteY2-86" fmla="*/ 3129280 h 4399280"/>
              <a:gd name="connsiteX3-87" fmla="*/ 0 w 11369040"/>
              <a:gd name="connsiteY3-88" fmla="*/ 4399280 h 4399280"/>
              <a:gd name="connsiteX4-89" fmla="*/ 9479280 w 11369040"/>
              <a:gd name="connsiteY4-90" fmla="*/ 0 h 4399280"/>
              <a:gd name="connsiteX0-91" fmla="*/ 9479280 w 11369040"/>
              <a:gd name="connsiteY0-92" fmla="*/ 0 h 4399280"/>
              <a:gd name="connsiteX1-93" fmla="*/ 11247120 w 11369040"/>
              <a:gd name="connsiteY1-94" fmla="*/ 619760 h 4399280"/>
              <a:gd name="connsiteX2-95" fmla="*/ 11369040 w 11369040"/>
              <a:gd name="connsiteY2-96" fmla="*/ 3129280 h 4399280"/>
              <a:gd name="connsiteX3-97" fmla="*/ 0 w 11369040"/>
              <a:gd name="connsiteY3-98" fmla="*/ 4399280 h 4399280"/>
              <a:gd name="connsiteX4-99" fmla="*/ 9479280 w 11369040"/>
              <a:gd name="connsiteY4-100" fmla="*/ 0 h 4399280"/>
              <a:gd name="connsiteX0-101" fmla="*/ 9479280 w 11369040"/>
              <a:gd name="connsiteY0-102" fmla="*/ 0 h 4399280"/>
              <a:gd name="connsiteX1-103" fmla="*/ 11247120 w 11369040"/>
              <a:gd name="connsiteY1-104" fmla="*/ 619760 h 4399280"/>
              <a:gd name="connsiteX2-105" fmla="*/ 11369040 w 11369040"/>
              <a:gd name="connsiteY2-106" fmla="*/ 3129280 h 4399280"/>
              <a:gd name="connsiteX3-107" fmla="*/ 0 w 11369040"/>
              <a:gd name="connsiteY3-108" fmla="*/ 4399280 h 4399280"/>
              <a:gd name="connsiteX4-109" fmla="*/ 9479280 w 11369040"/>
              <a:gd name="connsiteY4-110" fmla="*/ 0 h 4399280"/>
              <a:gd name="connsiteX0-111" fmla="*/ 9479280 w 11369040"/>
              <a:gd name="connsiteY0-112" fmla="*/ 0 h 4399280"/>
              <a:gd name="connsiteX1-113" fmla="*/ 11247120 w 11369040"/>
              <a:gd name="connsiteY1-114" fmla="*/ 619760 h 4399280"/>
              <a:gd name="connsiteX2-115" fmla="*/ 11369040 w 11369040"/>
              <a:gd name="connsiteY2-116" fmla="*/ 3129280 h 4399280"/>
              <a:gd name="connsiteX3-117" fmla="*/ 0 w 11369040"/>
              <a:gd name="connsiteY3-118" fmla="*/ 4399280 h 4399280"/>
              <a:gd name="connsiteX4-119" fmla="*/ 9479280 w 11369040"/>
              <a:gd name="connsiteY4-120" fmla="*/ 0 h 4399280"/>
              <a:gd name="connsiteX0-121" fmla="*/ 9479280 w 11247120"/>
              <a:gd name="connsiteY0-122" fmla="*/ 0 h 4399280"/>
              <a:gd name="connsiteX1-123" fmla="*/ 11247120 w 11247120"/>
              <a:gd name="connsiteY1-124" fmla="*/ 619760 h 4399280"/>
              <a:gd name="connsiteX2-125" fmla="*/ 8097520 w 11247120"/>
              <a:gd name="connsiteY2-126" fmla="*/ 2580640 h 4399280"/>
              <a:gd name="connsiteX3-127" fmla="*/ 0 w 11247120"/>
              <a:gd name="connsiteY3-128" fmla="*/ 4399280 h 4399280"/>
              <a:gd name="connsiteX4-129" fmla="*/ 9479280 w 11247120"/>
              <a:gd name="connsiteY4-130" fmla="*/ 0 h 4399280"/>
              <a:gd name="connsiteX0-131" fmla="*/ 9479280 w 11247120"/>
              <a:gd name="connsiteY0-132" fmla="*/ 0 h 4399280"/>
              <a:gd name="connsiteX1-133" fmla="*/ 11247120 w 11247120"/>
              <a:gd name="connsiteY1-134" fmla="*/ 619760 h 4399280"/>
              <a:gd name="connsiteX2-135" fmla="*/ 0 w 11247120"/>
              <a:gd name="connsiteY2-136" fmla="*/ 4399280 h 4399280"/>
              <a:gd name="connsiteX3-137" fmla="*/ 9479280 w 11247120"/>
              <a:gd name="connsiteY3-138" fmla="*/ 0 h 4399280"/>
              <a:gd name="connsiteX0-139" fmla="*/ 9479280 w 11247120"/>
              <a:gd name="connsiteY0-140" fmla="*/ 0 h 4399280"/>
              <a:gd name="connsiteX1-141" fmla="*/ 11247120 w 11247120"/>
              <a:gd name="connsiteY1-142" fmla="*/ 619760 h 4399280"/>
              <a:gd name="connsiteX2-143" fmla="*/ 0 w 11247120"/>
              <a:gd name="connsiteY2-144" fmla="*/ 4399280 h 4399280"/>
              <a:gd name="connsiteX3-145" fmla="*/ 9479280 w 11247120"/>
              <a:gd name="connsiteY3-146" fmla="*/ 0 h 4399280"/>
              <a:gd name="connsiteX0-147" fmla="*/ 9479280 w 11247120"/>
              <a:gd name="connsiteY0-148" fmla="*/ 0 h 4399280"/>
              <a:gd name="connsiteX1-149" fmla="*/ 11247120 w 11247120"/>
              <a:gd name="connsiteY1-150" fmla="*/ 619760 h 4399280"/>
              <a:gd name="connsiteX2-151" fmla="*/ 0 w 11247120"/>
              <a:gd name="connsiteY2-152" fmla="*/ 4399280 h 4399280"/>
              <a:gd name="connsiteX3-153" fmla="*/ 9479280 w 11247120"/>
              <a:gd name="connsiteY3-154" fmla="*/ 0 h 4399280"/>
              <a:gd name="connsiteX0-155" fmla="*/ 9418320 w 11186160"/>
              <a:gd name="connsiteY0-156" fmla="*/ 0 h 4439920"/>
              <a:gd name="connsiteX1-157" fmla="*/ 11186160 w 11186160"/>
              <a:gd name="connsiteY1-158" fmla="*/ 619760 h 4439920"/>
              <a:gd name="connsiteX2-159" fmla="*/ 0 w 11186160"/>
              <a:gd name="connsiteY2-160" fmla="*/ 4439920 h 4439920"/>
              <a:gd name="connsiteX3-161" fmla="*/ 9418320 w 11186160"/>
              <a:gd name="connsiteY3-162" fmla="*/ 0 h 4439920"/>
              <a:gd name="connsiteX0-163" fmla="*/ 9418320 w 11186160"/>
              <a:gd name="connsiteY0-164" fmla="*/ 0 h 4446747"/>
              <a:gd name="connsiteX1-165" fmla="*/ 11186160 w 11186160"/>
              <a:gd name="connsiteY1-166" fmla="*/ 619760 h 4446747"/>
              <a:gd name="connsiteX2-167" fmla="*/ 0 w 11186160"/>
              <a:gd name="connsiteY2-168" fmla="*/ 4439920 h 4446747"/>
              <a:gd name="connsiteX3-169" fmla="*/ 9418320 w 11186160"/>
              <a:gd name="connsiteY3-170" fmla="*/ 0 h 4446747"/>
              <a:gd name="connsiteX0-171" fmla="*/ 9479280 w 11247120"/>
              <a:gd name="connsiteY0-172" fmla="*/ 0 h 4477082"/>
              <a:gd name="connsiteX1-173" fmla="*/ 11247120 w 11247120"/>
              <a:gd name="connsiteY1-174" fmla="*/ 619760 h 4477082"/>
              <a:gd name="connsiteX2-175" fmla="*/ 0 w 11247120"/>
              <a:gd name="connsiteY2-176" fmla="*/ 4470400 h 4477082"/>
              <a:gd name="connsiteX3-177" fmla="*/ 9479280 w 11247120"/>
              <a:gd name="connsiteY3-178" fmla="*/ 0 h 4477082"/>
              <a:gd name="connsiteX0-179" fmla="*/ 9479280 w 11247120"/>
              <a:gd name="connsiteY0-180" fmla="*/ 0 h 4477082"/>
              <a:gd name="connsiteX1-181" fmla="*/ 11247120 w 11247120"/>
              <a:gd name="connsiteY1-182" fmla="*/ 619760 h 4477082"/>
              <a:gd name="connsiteX2-183" fmla="*/ 0 w 11247120"/>
              <a:gd name="connsiteY2-184" fmla="*/ 4470400 h 4477082"/>
              <a:gd name="connsiteX3-185" fmla="*/ 9479280 w 11247120"/>
              <a:gd name="connsiteY3-186" fmla="*/ 0 h 4477082"/>
              <a:gd name="connsiteX0-187" fmla="*/ 9530080 w 11247120"/>
              <a:gd name="connsiteY0-188" fmla="*/ 0 h 4517722"/>
              <a:gd name="connsiteX1-189" fmla="*/ 11247120 w 11247120"/>
              <a:gd name="connsiteY1-190" fmla="*/ 660400 h 4517722"/>
              <a:gd name="connsiteX2-191" fmla="*/ 0 w 11247120"/>
              <a:gd name="connsiteY2-192" fmla="*/ 4511040 h 4517722"/>
              <a:gd name="connsiteX3-193" fmla="*/ 9530080 w 11247120"/>
              <a:gd name="connsiteY3-194" fmla="*/ 0 h 4517722"/>
              <a:gd name="connsiteX0-195" fmla="*/ 9530080 w 11257280"/>
              <a:gd name="connsiteY0-196" fmla="*/ 0 h 4518069"/>
              <a:gd name="connsiteX1-197" fmla="*/ 11257280 w 11257280"/>
              <a:gd name="connsiteY1-198" fmla="*/ 731520 h 4518069"/>
              <a:gd name="connsiteX2-199" fmla="*/ 0 w 11257280"/>
              <a:gd name="connsiteY2-200" fmla="*/ 4511040 h 4518069"/>
              <a:gd name="connsiteX3-201" fmla="*/ 9530080 w 11257280"/>
              <a:gd name="connsiteY3-202" fmla="*/ 0 h 4518069"/>
              <a:gd name="connsiteX0-203" fmla="*/ 9530080 w 11257280"/>
              <a:gd name="connsiteY0-204" fmla="*/ 0 h 4518069"/>
              <a:gd name="connsiteX1-205" fmla="*/ 11257280 w 11257280"/>
              <a:gd name="connsiteY1-206" fmla="*/ 731520 h 4518069"/>
              <a:gd name="connsiteX2-207" fmla="*/ 0 w 11257280"/>
              <a:gd name="connsiteY2-208" fmla="*/ 4511040 h 4518069"/>
              <a:gd name="connsiteX3-209" fmla="*/ 9530080 w 11257280"/>
              <a:gd name="connsiteY3-210" fmla="*/ 0 h 4518069"/>
              <a:gd name="connsiteX0-211" fmla="*/ 9530080 w 11236960"/>
              <a:gd name="connsiteY0-212" fmla="*/ 0 h 4527370"/>
              <a:gd name="connsiteX1-213" fmla="*/ 11236960 w 11236960"/>
              <a:gd name="connsiteY1-214" fmla="*/ 1544320 h 4527370"/>
              <a:gd name="connsiteX2-215" fmla="*/ 0 w 11236960"/>
              <a:gd name="connsiteY2-216" fmla="*/ 4511040 h 4527370"/>
              <a:gd name="connsiteX3-217" fmla="*/ 9530080 w 11236960"/>
              <a:gd name="connsiteY3-218" fmla="*/ 0 h 4527370"/>
              <a:gd name="connsiteX0-219" fmla="*/ 9530080 w 11236960"/>
              <a:gd name="connsiteY0-220" fmla="*/ 0 h 4516497"/>
              <a:gd name="connsiteX1-221" fmla="*/ 11236960 w 11236960"/>
              <a:gd name="connsiteY1-222" fmla="*/ 1544320 h 4516497"/>
              <a:gd name="connsiteX2-223" fmla="*/ 0 w 11236960"/>
              <a:gd name="connsiteY2-224" fmla="*/ 4511040 h 4516497"/>
              <a:gd name="connsiteX3-225" fmla="*/ 9530080 w 11236960"/>
              <a:gd name="connsiteY3-226" fmla="*/ 0 h 4516497"/>
              <a:gd name="connsiteX0-227" fmla="*/ 9530080 w 11236960"/>
              <a:gd name="connsiteY0-228" fmla="*/ 0 h 4516497"/>
              <a:gd name="connsiteX1-229" fmla="*/ 11236960 w 11236960"/>
              <a:gd name="connsiteY1-230" fmla="*/ 1544320 h 4516497"/>
              <a:gd name="connsiteX2-231" fmla="*/ 0 w 11236960"/>
              <a:gd name="connsiteY2-232" fmla="*/ 4511040 h 4516497"/>
              <a:gd name="connsiteX3-233" fmla="*/ 9530080 w 11236960"/>
              <a:gd name="connsiteY3-234" fmla="*/ 0 h 4516497"/>
              <a:gd name="connsiteX0-235" fmla="*/ 9560560 w 11236960"/>
              <a:gd name="connsiteY0-236" fmla="*/ 0 h 3998337"/>
              <a:gd name="connsiteX1-237" fmla="*/ 11236960 w 11236960"/>
              <a:gd name="connsiteY1-238" fmla="*/ 1026160 h 3998337"/>
              <a:gd name="connsiteX2-239" fmla="*/ 0 w 11236960"/>
              <a:gd name="connsiteY2-240" fmla="*/ 3992880 h 3998337"/>
              <a:gd name="connsiteX3-241" fmla="*/ 9560560 w 11236960"/>
              <a:gd name="connsiteY3-242" fmla="*/ 0 h 3998337"/>
              <a:gd name="connsiteX0-243" fmla="*/ 9560560 w 11236960"/>
              <a:gd name="connsiteY0-244" fmla="*/ 0 h 3998337"/>
              <a:gd name="connsiteX1-245" fmla="*/ 11236960 w 11236960"/>
              <a:gd name="connsiteY1-246" fmla="*/ 1026160 h 3998337"/>
              <a:gd name="connsiteX2-247" fmla="*/ 0 w 11236960"/>
              <a:gd name="connsiteY2-248" fmla="*/ 3992880 h 3998337"/>
              <a:gd name="connsiteX3-249" fmla="*/ 9560560 w 11236960"/>
              <a:gd name="connsiteY3-250" fmla="*/ 0 h 3998337"/>
              <a:gd name="connsiteX0-251" fmla="*/ 9601200 w 11236960"/>
              <a:gd name="connsiteY0-252" fmla="*/ 0 h 4049137"/>
              <a:gd name="connsiteX1-253" fmla="*/ 11236960 w 11236960"/>
              <a:gd name="connsiteY1-254" fmla="*/ 1076960 h 4049137"/>
              <a:gd name="connsiteX2-255" fmla="*/ 0 w 11236960"/>
              <a:gd name="connsiteY2-256" fmla="*/ 4043680 h 4049137"/>
              <a:gd name="connsiteX3-257" fmla="*/ 9601200 w 11236960"/>
              <a:gd name="connsiteY3-258" fmla="*/ 0 h 4049137"/>
              <a:gd name="connsiteX0-259" fmla="*/ 9601200 w 11236960"/>
              <a:gd name="connsiteY0-260" fmla="*/ 0 h 4049137"/>
              <a:gd name="connsiteX1-261" fmla="*/ 11236960 w 11236960"/>
              <a:gd name="connsiteY1-262" fmla="*/ 1076960 h 4049137"/>
              <a:gd name="connsiteX2-263" fmla="*/ 0 w 11236960"/>
              <a:gd name="connsiteY2-264" fmla="*/ 4043680 h 4049137"/>
              <a:gd name="connsiteX3-265" fmla="*/ 9601200 w 11236960"/>
              <a:gd name="connsiteY3-266" fmla="*/ 0 h 4049137"/>
              <a:gd name="connsiteX0-267" fmla="*/ 9601200 w 11236960"/>
              <a:gd name="connsiteY0-268" fmla="*/ 0 h 3978250"/>
              <a:gd name="connsiteX1-269" fmla="*/ 11236960 w 11236960"/>
              <a:gd name="connsiteY1-270" fmla="*/ 1076960 h 3978250"/>
              <a:gd name="connsiteX2-271" fmla="*/ 0 w 11236960"/>
              <a:gd name="connsiteY2-272" fmla="*/ 3972560 h 3978250"/>
              <a:gd name="connsiteX3-273" fmla="*/ 9601200 w 11236960"/>
              <a:gd name="connsiteY3-274" fmla="*/ 0 h 3978250"/>
              <a:gd name="connsiteX0-275" fmla="*/ 9601200 w 11236960"/>
              <a:gd name="connsiteY0-276" fmla="*/ 0 h 3972769"/>
              <a:gd name="connsiteX1-277" fmla="*/ 11236960 w 11236960"/>
              <a:gd name="connsiteY1-278" fmla="*/ 1076960 h 3972769"/>
              <a:gd name="connsiteX2-279" fmla="*/ 0 w 11236960"/>
              <a:gd name="connsiteY2-280" fmla="*/ 3972560 h 3972769"/>
              <a:gd name="connsiteX3-281" fmla="*/ 9601200 w 11236960"/>
              <a:gd name="connsiteY3-282" fmla="*/ 0 h 3972769"/>
              <a:gd name="connsiteX0-283" fmla="*/ 9621520 w 11257280"/>
              <a:gd name="connsiteY0-284" fmla="*/ 0 h 4043879"/>
              <a:gd name="connsiteX1-285" fmla="*/ 11257280 w 11257280"/>
              <a:gd name="connsiteY1-286" fmla="*/ 1076960 h 4043879"/>
              <a:gd name="connsiteX2-287" fmla="*/ 0 w 11257280"/>
              <a:gd name="connsiteY2-288" fmla="*/ 4043680 h 4043879"/>
              <a:gd name="connsiteX3-289" fmla="*/ 9621520 w 11257280"/>
              <a:gd name="connsiteY3-290" fmla="*/ 0 h 40438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257280" h="4043879">
                <a:moveTo>
                  <a:pt x="9621520" y="0"/>
                </a:moveTo>
                <a:cubicBezTo>
                  <a:pt x="9672320" y="795867"/>
                  <a:pt x="10088880" y="1358053"/>
                  <a:pt x="11257280" y="1076960"/>
                </a:cubicBezTo>
                <a:cubicBezTo>
                  <a:pt x="8839200" y="2529840"/>
                  <a:pt x="2316480" y="4064000"/>
                  <a:pt x="0" y="4043680"/>
                </a:cubicBezTo>
                <a:cubicBezTo>
                  <a:pt x="3891280" y="3501813"/>
                  <a:pt x="8117840" y="1486747"/>
                  <a:pt x="9621520" y="0"/>
                </a:cubicBezTo>
                <a:close/>
              </a:path>
            </a:pathLst>
          </a:custGeom>
          <a:gradFill>
            <a:gsLst>
              <a:gs pos="62000">
                <a:srgbClr val="DF3D4B"/>
              </a:gs>
              <a:gs pos="2000">
                <a:srgbClr val="FA8C48"/>
              </a:gs>
            </a:gsLst>
            <a:lin ang="4800000" scaled="0"/>
          </a:gradFill>
          <a:ln>
            <a:noFill/>
          </a:ln>
          <a:effectLst>
            <a:outerShdw blurRad="444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A06BB3D-15D3-0CA5-FBCD-A43D88E56D15}"/>
              </a:ext>
            </a:extLst>
          </p:cNvPr>
          <p:cNvGrpSpPr/>
          <p:nvPr/>
        </p:nvGrpSpPr>
        <p:grpSpPr>
          <a:xfrm>
            <a:off x="527820" y="485291"/>
            <a:ext cx="494561" cy="86484"/>
            <a:chOff x="2307018" y="469980"/>
            <a:chExt cx="697897" cy="122042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1912EB0-9A90-A6B9-A212-F36EEF3E6FF6}"/>
                </a:ext>
              </a:extLst>
            </p:cNvPr>
            <p:cNvSpPr/>
            <p:nvPr/>
          </p:nvSpPr>
          <p:spPr>
            <a:xfrm>
              <a:off x="2307018" y="469980"/>
              <a:ext cx="122042" cy="122042"/>
            </a:xfrm>
            <a:prstGeom prst="ellipse">
              <a:avLst/>
            </a:prstGeom>
            <a:solidFill>
              <a:srgbClr val="EA5E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872965A1-D99C-D128-6395-6C239FF47ADE}"/>
                </a:ext>
              </a:extLst>
            </p:cNvPr>
            <p:cNvSpPr/>
            <p:nvPr/>
          </p:nvSpPr>
          <p:spPr>
            <a:xfrm>
              <a:off x="2594945" y="469980"/>
              <a:ext cx="122042" cy="122042"/>
            </a:xfrm>
            <a:prstGeom prst="ellipse">
              <a:avLst/>
            </a:prstGeom>
            <a:solidFill>
              <a:srgbClr val="EA5E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B579CDB-E818-41EC-67B7-A68C6379B575}"/>
                </a:ext>
              </a:extLst>
            </p:cNvPr>
            <p:cNvSpPr/>
            <p:nvPr/>
          </p:nvSpPr>
          <p:spPr>
            <a:xfrm>
              <a:off x="2882873" y="469980"/>
              <a:ext cx="122042" cy="122042"/>
            </a:xfrm>
            <a:prstGeom prst="ellipse">
              <a:avLst/>
            </a:prstGeom>
            <a:solidFill>
              <a:srgbClr val="EA5E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10C59A2C-0517-1983-AD82-46A5BA03A5EC}"/>
              </a:ext>
            </a:extLst>
          </p:cNvPr>
          <p:cNvSpPr/>
          <p:nvPr/>
        </p:nvSpPr>
        <p:spPr>
          <a:xfrm>
            <a:off x="527820" y="2600251"/>
            <a:ext cx="7170150" cy="923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lvl="0" algn="just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5400" b="1" kern="0" dirty="0">
                <a:effectLst>
                  <a:glow>
                    <a:srgbClr val="000000"/>
                  </a:glo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打造交通强国首都样板</a:t>
            </a:r>
            <a:endParaRPr lang="zh-CN" altLang="en-US" sz="5400" b="1" kern="0" dirty="0">
              <a:effectLst>
                <a:glow>
                  <a:srgbClr val="000000"/>
                </a:glow>
              </a:effectLst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BC3F60B-7C75-419D-65CA-D7D8F8562792}"/>
              </a:ext>
            </a:extLst>
          </p:cNvPr>
          <p:cNvSpPr txBox="1"/>
          <p:nvPr/>
        </p:nvSpPr>
        <p:spPr>
          <a:xfrm>
            <a:off x="527820" y="1402001"/>
            <a:ext cx="9167783" cy="9976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>
            <a:defPPr>
              <a:defRPr lang="zh-CN"/>
            </a:defPPr>
            <a:lvl1pPr>
              <a:spcBef>
                <a:spcPct val="0"/>
              </a:spcBef>
              <a:spcAft>
                <a:spcPct val="0"/>
              </a:spcAft>
              <a:defRPr kumimoji="1" sz="4800" b="1">
                <a:gradFill>
                  <a:gsLst>
                    <a:gs pos="0">
                      <a:srgbClr val="FB8F48"/>
                    </a:gs>
                    <a:gs pos="100000">
                      <a:srgbClr val="DC344B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zh-CN" sz="5400" dirty="0">
                <a:latin typeface="Arial" panose="020B0604020202020204" pitchFamily="34" charset="0"/>
              </a:rPr>
              <a:t>加快实现人享其行</a:t>
            </a:r>
            <a:r>
              <a:rPr lang="zh-CN" altLang="en-US" sz="5400" dirty="0">
                <a:latin typeface="Arial" panose="020B0604020202020204" pitchFamily="34" charset="0"/>
              </a:rPr>
              <a:t>、</a:t>
            </a:r>
            <a:r>
              <a:rPr lang="zh-CN" altLang="zh-CN" sz="5400" dirty="0">
                <a:latin typeface="Arial" panose="020B0604020202020204" pitchFamily="34" charset="0"/>
              </a:rPr>
              <a:t>物畅其流</a:t>
            </a:r>
            <a:endParaRPr lang="zh-CN" altLang="en-US" sz="5400" dirty="0">
              <a:latin typeface="Arial" panose="020B0604020202020204" pitchFamily="34" charset="0"/>
            </a:endParaRP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275CBB43-65F7-BFD1-5FB7-0C28BC79A3D6}"/>
              </a:ext>
            </a:extLst>
          </p:cNvPr>
          <p:cNvCxnSpPr>
            <a:cxnSpLocks/>
          </p:cNvCxnSpPr>
          <p:nvPr/>
        </p:nvCxnSpPr>
        <p:spPr>
          <a:xfrm flipV="1">
            <a:off x="656304" y="3724203"/>
            <a:ext cx="6722691" cy="0"/>
          </a:xfrm>
          <a:prstGeom prst="line">
            <a:avLst/>
          </a:prstGeom>
          <a:solidFill>
            <a:srgbClr val="EA5E4B"/>
          </a:solidFill>
          <a:ln>
            <a:solidFill>
              <a:srgbClr val="E35402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 81">
            <a:extLst>
              <a:ext uri="{FF2B5EF4-FFF2-40B4-BE49-F238E27FC236}">
                <a16:creationId xmlns:a16="http://schemas.microsoft.com/office/drawing/2014/main" id="{3032BA52-7F8D-DF47-7C7B-15CDDB3C85AC}"/>
              </a:ext>
            </a:extLst>
          </p:cNvPr>
          <p:cNvSpPr/>
          <p:nvPr/>
        </p:nvSpPr>
        <p:spPr>
          <a:xfrm>
            <a:off x="656304" y="4440039"/>
            <a:ext cx="767715" cy="4298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76000">
                <a:srgbClr val="D64B43"/>
              </a:gs>
            </a:gsLst>
            <a:lin ang="16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4" name="任意多边形 81">
            <a:extLst>
              <a:ext uri="{FF2B5EF4-FFF2-40B4-BE49-F238E27FC236}">
                <a16:creationId xmlns:a16="http://schemas.microsoft.com/office/drawing/2014/main" id="{ACB9AA29-DA36-384C-2047-F7D78F4A8569}"/>
              </a:ext>
            </a:extLst>
          </p:cNvPr>
          <p:cNvSpPr/>
          <p:nvPr/>
        </p:nvSpPr>
        <p:spPr>
          <a:xfrm>
            <a:off x="1509314" y="4440039"/>
            <a:ext cx="767715" cy="42989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47" h="922">
                <a:moveTo>
                  <a:pt x="0" y="61"/>
                </a:moveTo>
                <a:cubicBezTo>
                  <a:pt x="0" y="27"/>
                  <a:pt x="26" y="0"/>
                  <a:pt x="58" y="0"/>
                </a:cubicBezTo>
                <a:cubicBezTo>
                  <a:pt x="89" y="0"/>
                  <a:pt x="115" y="27"/>
                  <a:pt x="115" y="61"/>
                </a:cubicBezTo>
                <a:cubicBezTo>
                  <a:pt x="115" y="94"/>
                  <a:pt x="89" y="121"/>
                  <a:pt x="58" y="121"/>
                </a:cubicBezTo>
                <a:cubicBezTo>
                  <a:pt x="26" y="121"/>
                  <a:pt x="0" y="94"/>
                  <a:pt x="0" y="61"/>
                </a:cubicBezTo>
                <a:close/>
                <a:moveTo>
                  <a:pt x="383" y="61"/>
                </a:moveTo>
                <a:cubicBezTo>
                  <a:pt x="383" y="27"/>
                  <a:pt x="409" y="0"/>
                  <a:pt x="441" y="0"/>
                </a:cubicBezTo>
                <a:cubicBezTo>
                  <a:pt x="472" y="0"/>
                  <a:pt x="498" y="27"/>
                  <a:pt x="498" y="61"/>
                </a:cubicBezTo>
                <a:cubicBezTo>
                  <a:pt x="498" y="94"/>
                  <a:pt x="472" y="121"/>
                  <a:pt x="441" y="121"/>
                </a:cubicBezTo>
                <a:cubicBezTo>
                  <a:pt x="409" y="121"/>
                  <a:pt x="383" y="94"/>
                  <a:pt x="383" y="61"/>
                </a:cubicBezTo>
                <a:close/>
                <a:moveTo>
                  <a:pt x="766" y="61"/>
                </a:moveTo>
                <a:cubicBezTo>
                  <a:pt x="766" y="27"/>
                  <a:pt x="792" y="0"/>
                  <a:pt x="824" y="0"/>
                </a:cubicBezTo>
                <a:cubicBezTo>
                  <a:pt x="855" y="0"/>
                  <a:pt x="881" y="27"/>
                  <a:pt x="881" y="61"/>
                </a:cubicBezTo>
                <a:cubicBezTo>
                  <a:pt x="881" y="94"/>
                  <a:pt x="855" y="121"/>
                  <a:pt x="824" y="121"/>
                </a:cubicBezTo>
                <a:cubicBezTo>
                  <a:pt x="792" y="121"/>
                  <a:pt x="766" y="94"/>
                  <a:pt x="766" y="61"/>
                </a:cubicBezTo>
                <a:close/>
                <a:moveTo>
                  <a:pt x="1149" y="61"/>
                </a:moveTo>
                <a:cubicBezTo>
                  <a:pt x="1149" y="27"/>
                  <a:pt x="1175" y="0"/>
                  <a:pt x="1207" y="0"/>
                </a:cubicBezTo>
                <a:cubicBezTo>
                  <a:pt x="1238" y="0"/>
                  <a:pt x="1264" y="27"/>
                  <a:pt x="1264" y="61"/>
                </a:cubicBezTo>
                <a:cubicBezTo>
                  <a:pt x="1264" y="94"/>
                  <a:pt x="1238" y="121"/>
                  <a:pt x="1207" y="121"/>
                </a:cubicBezTo>
                <a:cubicBezTo>
                  <a:pt x="1175" y="121"/>
                  <a:pt x="1149" y="94"/>
                  <a:pt x="1149" y="61"/>
                </a:cubicBezTo>
                <a:close/>
                <a:moveTo>
                  <a:pt x="1532" y="61"/>
                </a:moveTo>
                <a:cubicBezTo>
                  <a:pt x="1532" y="27"/>
                  <a:pt x="1558" y="0"/>
                  <a:pt x="1590" y="0"/>
                </a:cubicBezTo>
                <a:cubicBezTo>
                  <a:pt x="1621" y="0"/>
                  <a:pt x="1647" y="27"/>
                  <a:pt x="1647" y="61"/>
                </a:cubicBezTo>
                <a:cubicBezTo>
                  <a:pt x="1647" y="94"/>
                  <a:pt x="1621" y="121"/>
                  <a:pt x="1590" y="121"/>
                </a:cubicBezTo>
                <a:cubicBezTo>
                  <a:pt x="1558" y="121"/>
                  <a:pt x="1532" y="94"/>
                  <a:pt x="1532" y="61"/>
                </a:cubicBezTo>
                <a:close/>
                <a:moveTo>
                  <a:pt x="0" y="328"/>
                </a:moveTo>
                <a:cubicBezTo>
                  <a:pt x="0" y="294"/>
                  <a:pt x="26" y="267"/>
                  <a:pt x="58" y="267"/>
                </a:cubicBezTo>
                <a:cubicBezTo>
                  <a:pt x="89" y="267"/>
                  <a:pt x="115" y="294"/>
                  <a:pt x="115" y="328"/>
                </a:cubicBezTo>
                <a:cubicBezTo>
                  <a:pt x="115" y="361"/>
                  <a:pt x="89" y="388"/>
                  <a:pt x="58" y="388"/>
                </a:cubicBezTo>
                <a:cubicBezTo>
                  <a:pt x="26" y="388"/>
                  <a:pt x="0" y="361"/>
                  <a:pt x="0" y="328"/>
                </a:cubicBezTo>
                <a:close/>
                <a:moveTo>
                  <a:pt x="383" y="328"/>
                </a:moveTo>
                <a:cubicBezTo>
                  <a:pt x="383" y="294"/>
                  <a:pt x="409" y="267"/>
                  <a:pt x="441" y="267"/>
                </a:cubicBezTo>
                <a:cubicBezTo>
                  <a:pt x="472" y="267"/>
                  <a:pt x="498" y="294"/>
                  <a:pt x="498" y="328"/>
                </a:cubicBezTo>
                <a:cubicBezTo>
                  <a:pt x="498" y="361"/>
                  <a:pt x="472" y="388"/>
                  <a:pt x="441" y="388"/>
                </a:cubicBezTo>
                <a:cubicBezTo>
                  <a:pt x="409" y="388"/>
                  <a:pt x="383" y="361"/>
                  <a:pt x="383" y="328"/>
                </a:cubicBezTo>
                <a:close/>
                <a:moveTo>
                  <a:pt x="766" y="328"/>
                </a:moveTo>
                <a:cubicBezTo>
                  <a:pt x="766" y="294"/>
                  <a:pt x="792" y="267"/>
                  <a:pt x="824" y="267"/>
                </a:cubicBezTo>
                <a:cubicBezTo>
                  <a:pt x="855" y="267"/>
                  <a:pt x="881" y="294"/>
                  <a:pt x="881" y="328"/>
                </a:cubicBezTo>
                <a:cubicBezTo>
                  <a:pt x="881" y="361"/>
                  <a:pt x="855" y="388"/>
                  <a:pt x="824" y="388"/>
                </a:cubicBezTo>
                <a:cubicBezTo>
                  <a:pt x="792" y="388"/>
                  <a:pt x="766" y="361"/>
                  <a:pt x="766" y="328"/>
                </a:cubicBezTo>
                <a:close/>
                <a:moveTo>
                  <a:pt x="1149" y="328"/>
                </a:moveTo>
                <a:cubicBezTo>
                  <a:pt x="1149" y="294"/>
                  <a:pt x="1175" y="267"/>
                  <a:pt x="1207" y="267"/>
                </a:cubicBezTo>
                <a:cubicBezTo>
                  <a:pt x="1238" y="267"/>
                  <a:pt x="1264" y="294"/>
                  <a:pt x="1264" y="328"/>
                </a:cubicBezTo>
                <a:cubicBezTo>
                  <a:pt x="1264" y="361"/>
                  <a:pt x="1238" y="388"/>
                  <a:pt x="1207" y="388"/>
                </a:cubicBezTo>
                <a:cubicBezTo>
                  <a:pt x="1175" y="388"/>
                  <a:pt x="1149" y="361"/>
                  <a:pt x="1149" y="328"/>
                </a:cubicBezTo>
                <a:close/>
                <a:moveTo>
                  <a:pt x="1532" y="328"/>
                </a:moveTo>
                <a:cubicBezTo>
                  <a:pt x="1532" y="294"/>
                  <a:pt x="1558" y="267"/>
                  <a:pt x="1590" y="267"/>
                </a:cubicBezTo>
                <a:cubicBezTo>
                  <a:pt x="1621" y="267"/>
                  <a:pt x="1647" y="294"/>
                  <a:pt x="1647" y="328"/>
                </a:cubicBezTo>
                <a:cubicBezTo>
                  <a:pt x="1647" y="361"/>
                  <a:pt x="1621" y="388"/>
                  <a:pt x="1590" y="388"/>
                </a:cubicBezTo>
                <a:cubicBezTo>
                  <a:pt x="1558" y="388"/>
                  <a:pt x="1532" y="361"/>
                  <a:pt x="1532" y="328"/>
                </a:cubicBezTo>
                <a:close/>
                <a:moveTo>
                  <a:pt x="0" y="595"/>
                </a:moveTo>
                <a:cubicBezTo>
                  <a:pt x="0" y="561"/>
                  <a:pt x="26" y="534"/>
                  <a:pt x="58" y="534"/>
                </a:cubicBezTo>
                <a:cubicBezTo>
                  <a:pt x="89" y="534"/>
                  <a:pt x="115" y="561"/>
                  <a:pt x="115" y="595"/>
                </a:cubicBezTo>
                <a:cubicBezTo>
                  <a:pt x="115" y="628"/>
                  <a:pt x="89" y="655"/>
                  <a:pt x="58" y="655"/>
                </a:cubicBezTo>
                <a:cubicBezTo>
                  <a:pt x="26" y="655"/>
                  <a:pt x="0" y="628"/>
                  <a:pt x="0" y="595"/>
                </a:cubicBezTo>
                <a:close/>
                <a:moveTo>
                  <a:pt x="383" y="595"/>
                </a:moveTo>
                <a:cubicBezTo>
                  <a:pt x="383" y="561"/>
                  <a:pt x="409" y="534"/>
                  <a:pt x="441" y="534"/>
                </a:cubicBezTo>
                <a:cubicBezTo>
                  <a:pt x="472" y="534"/>
                  <a:pt x="498" y="561"/>
                  <a:pt x="498" y="595"/>
                </a:cubicBezTo>
                <a:cubicBezTo>
                  <a:pt x="498" y="628"/>
                  <a:pt x="472" y="655"/>
                  <a:pt x="441" y="655"/>
                </a:cubicBezTo>
                <a:cubicBezTo>
                  <a:pt x="409" y="655"/>
                  <a:pt x="383" y="628"/>
                  <a:pt x="383" y="595"/>
                </a:cubicBezTo>
                <a:close/>
                <a:moveTo>
                  <a:pt x="766" y="595"/>
                </a:moveTo>
                <a:cubicBezTo>
                  <a:pt x="766" y="561"/>
                  <a:pt x="792" y="534"/>
                  <a:pt x="824" y="534"/>
                </a:cubicBezTo>
                <a:cubicBezTo>
                  <a:pt x="855" y="534"/>
                  <a:pt x="881" y="561"/>
                  <a:pt x="881" y="595"/>
                </a:cubicBezTo>
                <a:cubicBezTo>
                  <a:pt x="881" y="628"/>
                  <a:pt x="855" y="655"/>
                  <a:pt x="824" y="655"/>
                </a:cubicBezTo>
                <a:cubicBezTo>
                  <a:pt x="792" y="655"/>
                  <a:pt x="766" y="628"/>
                  <a:pt x="766" y="595"/>
                </a:cubicBezTo>
                <a:close/>
                <a:moveTo>
                  <a:pt x="1149" y="595"/>
                </a:moveTo>
                <a:cubicBezTo>
                  <a:pt x="1149" y="561"/>
                  <a:pt x="1175" y="534"/>
                  <a:pt x="1207" y="534"/>
                </a:cubicBezTo>
                <a:cubicBezTo>
                  <a:pt x="1238" y="534"/>
                  <a:pt x="1264" y="561"/>
                  <a:pt x="1264" y="595"/>
                </a:cubicBezTo>
                <a:cubicBezTo>
                  <a:pt x="1264" y="628"/>
                  <a:pt x="1238" y="655"/>
                  <a:pt x="1207" y="655"/>
                </a:cubicBezTo>
                <a:cubicBezTo>
                  <a:pt x="1175" y="655"/>
                  <a:pt x="1149" y="628"/>
                  <a:pt x="1149" y="595"/>
                </a:cubicBezTo>
                <a:close/>
                <a:moveTo>
                  <a:pt x="1532" y="595"/>
                </a:moveTo>
                <a:cubicBezTo>
                  <a:pt x="1532" y="561"/>
                  <a:pt x="1558" y="534"/>
                  <a:pt x="1590" y="534"/>
                </a:cubicBezTo>
                <a:cubicBezTo>
                  <a:pt x="1621" y="534"/>
                  <a:pt x="1647" y="561"/>
                  <a:pt x="1647" y="595"/>
                </a:cubicBezTo>
                <a:cubicBezTo>
                  <a:pt x="1647" y="628"/>
                  <a:pt x="1621" y="655"/>
                  <a:pt x="1590" y="655"/>
                </a:cubicBezTo>
                <a:cubicBezTo>
                  <a:pt x="1558" y="655"/>
                  <a:pt x="1532" y="628"/>
                  <a:pt x="1532" y="595"/>
                </a:cubicBezTo>
                <a:close/>
                <a:moveTo>
                  <a:pt x="0" y="862"/>
                </a:moveTo>
                <a:cubicBezTo>
                  <a:pt x="0" y="828"/>
                  <a:pt x="26" y="801"/>
                  <a:pt x="58" y="801"/>
                </a:cubicBezTo>
                <a:cubicBezTo>
                  <a:pt x="89" y="801"/>
                  <a:pt x="115" y="828"/>
                  <a:pt x="115" y="862"/>
                </a:cubicBezTo>
                <a:cubicBezTo>
                  <a:pt x="115" y="895"/>
                  <a:pt x="89" y="922"/>
                  <a:pt x="58" y="922"/>
                </a:cubicBezTo>
                <a:cubicBezTo>
                  <a:pt x="26" y="922"/>
                  <a:pt x="0" y="895"/>
                  <a:pt x="0" y="862"/>
                </a:cubicBezTo>
                <a:close/>
                <a:moveTo>
                  <a:pt x="383" y="862"/>
                </a:moveTo>
                <a:cubicBezTo>
                  <a:pt x="383" y="828"/>
                  <a:pt x="409" y="801"/>
                  <a:pt x="441" y="801"/>
                </a:cubicBezTo>
                <a:cubicBezTo>
                  <a:pt x="472" y="801"/>
                  <a:pt x="498" y="828"/>
                  <a:pt x="498" y="862"/>
                </a:cubicBezTo>
                <a:cubicBezTo>
                  <a:pt x="498" y="895"/>
                  <a:pt x="472" y="922"/>
                  <a:pt x="441" y="922"/>
                </a:cubicBezTo>
                <a:cubicBezTo>
                  <a:pt x="409" y="922"/>
                  <a:pt x="383" y="895"/>
                  <a:pt x="383" y="862"/>
                </a:cubicBezTo>
                <a:close/>
                <a:moveTo>
                  <a:pt x="766" y="862"/>
                </a:moveTo>
                <a:cubicBezTo>
                  <a:pt x="766" y="828"/>
                  <a:pt x="792" y="801"/>
                  <a:pt x="824" y="801"/>
                </a:cubicBezTo>
                <a:cubicBezTo>
                  <a:pt x="855" y="801"/>
                  <a:pt x="881" y="828"/>
                  <a:pt x="881" y="862"/>
                </a:cubicBezTo>
                <a:cubicBezTo>
                  <a:pt x="881" y="895"/>
                  <a:pt x="855" y="922"/>
                  <a:pt x="824" y="922"/>
                </a:cubicBezTo>
                <a:cubicBezTo>
                  <a:pt x="792" y="922"/>
                  <a:pt x="766" y="895"/>
                  <a:pt x="766" y="862"/>
                </a:cubicBezTo>
                <a:close/>
                <a:moveTo>
                  <a:pt x="1149" y="862"/>
                </a:moveTo>
                <a:cubicBezTo>
                  <a:pt x="1149" y="828"/>
                  <a:pt x="1175" y="801"/>
                  <a:pt x="1207" y="801"/>
                </a:cubicBezTo>
                <a:cubicBezTo>
                  <a:pt x="1238" y="801"/>
                  <a:pt x="1264" y="828"/>
                  <a:pt x="1264" y="862"/>
                </a:cubicBezTo>
                <a:cubicBezTo>
                  <a:pt x="1264" y="895"/>
                  <a:pt x="1238" y="922"/>
                  <a:pt x="1207" y="922"/>
                </a:cubicBezTo>
                <a:cubicBezTo>
                  <a:pt x="1175" y="922"/>
                  <a:pt x="1149" y="895"/>
                  <a:pt x="1149" y="862"/>
                </a:cubicBezTo>
                <a:close/>
                <a:moveTo>
                  <a:pt x="1532" y="862"/>
                </a:moveTo>
                <a:cubicBezTo>
                  <a:pt x="1532" y="828"/>
                  <a:pt x="1558" y="801"/>
                  <a:pt x="1590" y="801"/>
                </a:cubicBezTo>
                <a:cubicBezTo>
                  <a:pt x="1621" y="801"/>
                  <a:pt x="1647" y="828"/>
                  <a:pt x="1647" y="862"/>
                </a:cubicBezTo>
                <a:cubicBezTo>
                  <a:pt x="1647" y="895"/>
                  <a:pt x="1621" y="922"/>
                  <a:pt x="1590" y="922"/>
                </a:cubicBezTo>
                <a:cubicBezTo>
                  <a:pt x="1558" y="922"/>
                  <a:pt x="1532" y="895"/>
                  <a:pt x="1532" y="862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76000">
                <a:srgbClr val="D64B43"/>
              </a:gs>
            </a:gsLst>
            <a:lin ang="166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1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2" grpId="1" animBg="1"/>
      <p:bldP spid="4" grpId="0" bldLvl="0" animBg="1"/>
      <p:bldP spid="4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2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5A00"/>
      </a:accent1>
      <a:accent2>
        <a:srgbClr val="98CC39"/>
      </a:accent2>
      <a:accent3>
        <a:srgbClr val="01AAA4"/>
      </a:accent3>
      <a:accent4>
        <a:srgbClr val="294B5B"/>
      </a:accent4>
      <a:accent5>
        <a:srgbClr val="FBBE1C"/>
      </a:accent5>
      <a:accent6>
        <a:srgbClr val="1A67A2"/>
      </a:accent6>
      <a:hlink>
        <a:srgbClr val="0000FF"/>
      </a:hlink>
      <a:folHlink>
        <a:srgbClr val="800080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pc="15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16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思源黑体 CN Light</vt:lpstr>
      <vt:lpstr>Arial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1876</dc:creator>
  <cp:lastModifiedBy>dreamsummit</cp:lastModifiedBy>
  <cp:revision>51</cp:revision>
  <dcterms:created xsi:type="dcterms:W3CDTF">2023-07-08T03:10:00Z</dcterms:created>
  <dcterms:modified xsi:type="dcterms:W3CDTF">2025-09-15T02:27:16Z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48B8ECFFE674436F96572170CD223203_13</vt:lpwstr>
  </property>
</Properties>
</file>