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334500" cy="52482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81F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54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5AF3F7-FF0C-48B2-8549-AA77B518B862}" type="datetimeFigureOut">
              <a:rPr lang="zh-CN" altLang="en-US" smtClean="0"/>
              <a:t>2025/9/17 Wednesday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AAF2C1-BE6E-4C14-ABAD-9EAA5A513A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07435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1pPr>
    <a:lvl2pPr marL="349987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2pPr>
    <a:lvl3pPr marL="699973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3pPr>
    <a:lvl4pPr marL="1049960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4pPr>
    <a:lvl5pPr marL="1399946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5pPr>
    <a:lvl6pPr marL="1749933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6pPr>
    <a:lvl7pPr marL="2099920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7pPr>
    <a:lvl8pPr marL="2449906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8pPr>
    <a:lvl9pPr marL="2799893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6813" y="858920"/>
            <a:ext cx="7000875" cy="1827177"/>
          </a:xfrm>
        </p:spPr>
        <p:txBody>
          <a:bodyPr anchor="b"/>
          <a:lstStyle>
            <a:lvl1pPr algn="ctr">
              <a:defRPr sz="4592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6813" y="2756560"/>
            <a:ext cx="7000875" cy="1267118"/>
          </a:xfrm>
        </p:spPr>
        <p:txBody>
          <a:bodyPr/>
          <a:lstStyle>
            <a:lvl1pPr marL="0" indent="0" algn="ctr">
              <a:buNone/>
              <a:defRPr sz="1837"/>
            </a:lvl1pPr>
            <a:lvl2pPr marL="349895" indent="0" algn="ctr">
              <a:buNone/>
              <a:defRPr sz="1531"/>
            </a:lvl2pPr>
            <a:lvl3pPr marL="699790" indent="0" algn="ctr">
              <a:buNone/>
              <a:defRPr sz="1378"/>
            </a:lvl3pPr>
            <a:lvl4pPr marL="1049685" indent="0" algn="ctr">
              <a:buNone/>
              <a:defRPr sz="1224"/>
            </a:lvl4pPr>
            <a:lvl5pPr marL="1399581" indent="0" algn="ctr">
              <a:buNone/>
              <a:defRPr sz="1224"/>
            </a:lvl5pPr>
            <a:lvl6pPr marL="1749476" indent="0" algn="ctr">
              <a:buNone/>
              <a:defRPr sz="1224"/>
            </a:lvl6pPr>
            <a:lvl7pPr marL="2099371" indent="0" algn="ctr">
              <a:buNone/>
              <a:defRPr sz="1224"/>
            </a:lvl7pPr>
            <a:lvl8pPr marL="2449266" indent="0" algn="ctr">
              <a:buNone/>
              <a:defRPr sz="1224"/>
            </a:lvl8pPr>
            <a:lvl9pPr marL="2799161" indent="0" algn="ctr">
              <a:buNone/>
              <a:defRPr sz="1224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2025/9/17 Wednesday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98492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2025/9/17 Wednesday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1562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0001" y="279422"/>
            <a:ext cx="2012752" cy="444767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1747" y="279422"/>
            <a:ext cx="5921573" cy="444767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2025/9/17 Wednesday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86113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2025/9/17 Wednesday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52583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6885" y="1308425"/>
            <a:ext cx="8051006" cy="2183136"/>
          </a:xfrm>
        </p:spPr>
        <p:txBody>
          <a:bodyPr anchor="b"/>
          <a:lstStyle>
            <a:lvl1pPr>
              <a:defRPr sz="4592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6885" y="3512214"/>
            <a:ext cx="8051006" cy="1148060"/>
          </a:xfrm>
        </p:spPr>
        <p:txBody>
          <a:bodyPr/>
          <a:lstStyle>
            <a:lvl1pPr marL="0" indent="0">
              <a:buNone/>
              <a:defRPr sz="1837">
                <a:solidFill>
                  <a:schemeClr val="tx1">
                    <a:tint val="75000"/>
                  </a:schemeClr>
                </a:solidFill>
              </a:defRPr>
            </a:lvl1pPr>
            <a:lvl2pPr marL="349895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2pPr>
            <a:lvl3pPr marL="699790" indent="0">
              <a:buNone/>
              <a:defRPr sz="1378">
                <a:solidFill>
                  <a:schemeClr val="tx1">
                    <a:tint val="75000"/>
                  </a:schemeClr>
                </a:solidFill>
              </a:defRPr>
            </a:lvl3pPr>
            <a:lvl4pPr marL="1049685" indent="0">
              <a:buNone/>
              <a:defRPr sz="1224">
                <a:solidFill>
                  <a:schemeClr val="tx1">
                    <a:tint val="75000"/>
                  </a:schemeClr>
                </a:solidFill>
              </a:defRPr>
            </a:lvl4pPr>
            <a:lvl5pPr marL="1399581" indent="0">
              <a:buNone/>
              <a:defRPr sz="1224">
                <a:solidFill>
                  <a:schemeClr val="tx1">
                    <a:tint val="75000"/>
                  </a:schemeClr>
                </a:solidFill>
              </a:defRPr>
            </a:lvl5pPr>
            <a:lvl6pPr marL="1749476" indent="0">
              <a:buNone/>
              <a:defRPr sz="1224">
                <a:solidFill>
                  <a:schemeClr val="tx1">
                    <a:tint val="75000"/>
                  </a:schemeClr>
                </a:solidFill>
              </a:defRPr>
            </a:lvl6pPr>
            <a:lvl7pPr marL="2099371" indent="0">
              <a:buNone/>
              <a:defRPr sz="1224">
                <a:solidFill>
                  <a:schemeClr val="tx1">
                    <a:tint val="75000"/>
                  </a:schemeClr>
                </a:solidFill>
              </a:defRPr>
            </a:lvl7pPr>
            <a:lvl8pPr marL="2449266" indent="0">
              <a:buNone/>
              <a:defRPr sz="1224">
                <a:solidFill>
                  <a:schemeClr val="tx1">
                    <a:tint val="75000"/>
                  </a:schemeClr>
                </a:solidFill>
              </a:defRPr>
            </a:lvl8pPr>
            <a:lvl9pPr marL="2799161" indent="0">
              <a:buNone/>
              <a:defRPr sz="122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2025/9/17 Wednesday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16418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1747" y="1397110"/>
            <a:ext cx="3967163" cy="332998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5590" y="1397110"/>
            <a:ext cx="3967163" cy="332998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2025/9/17 Wednesday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00146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63" y="279422"/>
            <a:ext cx="8051006" cy="1014424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2963" y="1286556"/>
            <a:ext cx="3948931" cy="630522"/>
          </a:xfrm>
        </p:spPr>
        <p:txBody>
          <a:bodyPr anchor="b"/>
          <a:lstStyle>
            <a:lvl1pPr marL="0" indent="0">
              <a:buNone/>
              <a:defRPr sz="1837" b="1"/>
            </a:lvl1pPr>
            <a:lvl2pPr marL="349895" indent="0">
              <a:buNone/>
              <a:defRPr sz="1531" b="1"/>
            </a:lvl2pPr>
            <a:lvl3pPr marL="699790" indent="0">
              <a:buNone/>
              <a:defRPr sz="1378" b="1"/>
            </a:lvl3pPr>
            <a:lvl4pPr marL="1049685" indent="0">
              <a:buNone/>
              <a:defRPr sz="1224" b="1"/>
            </a:lvl4pPr>
            <a:lvl5pPr marL="1399581" indent="0">
              <a:buNone/>
              <a:defRPr sz="1224" b="1"/>
            </a:lvl5pPr>
            <a:lvl6pPr marL="1749476" indent="0">
              <a:buNone/>
              <a:defRPr sz="1224" b="1"/>
            </a:lvl6pPr>
            <a:lvl7pPr marL="2099371" indent="0">
              <a:buNone/>
              <a:defRPr sz="1224" b="1"/>
            </a:lvl7pPr>
            <a:lvl8pPr marL="2449266" indent="0">
              <a:buNone/>
              <a:defRPr sz="1224" b="1"/>
            </a:lvl8pPr>
            <a:lvl9pPr marL="2799161" indent="0">
              <a:buNone/>
              <a:defRPr sz="1224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2963" y="1917078"/>
            <a:ext cx="3948931" cy="281973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5591" y="1286556"/>
            <a:ext cx="3968378" cy="630522"/>
          </a:xfrm>
        </p:spPr>
        <p:txBody>
          <a:bodyPr anchor="b"/>
          <a:lstStyle>
            <a:lvl1pPr marL="0" indent="0">
              <a:buNone/>
              <a:defRPr sz="1837" b="1"/>
            </a:lvl1pPr>
            <a:lvl2pPr marL="349895" indent="0">
              <a:buNone/>
              <a:defRPr sz="1531" b="1"/>
            </a:lvl2pPr>
            <a:lvl3pPr marL="699790" indent="0">
              <a:buNone/>
              <a:defRPr sz="1378" b="1"/>
            </a:lvl3pPr>
            <a:lvl4pPr marL="1049685" indent="0">
              <a:buNone/>
              <a:defRPr sz="1224" b="1"/>
            </a:lvl4pPr>
            <a:lvl5pPr marL="1399581" indent="0">
              <a:buNone/>
              <a:defRPr sz="1224" b="1"/>
            </a:lvl5pPr>
            <a:lvl6pPr marL="1749476" indent="0">
              <a:buNone/>
              <a:defRPr sz="1224" b="1"/>
            </a:lvl6pPr>
            <a:lvl7pPr marL="2099371" indent="0">
              <a:buNone/>
              <a:defRPr sz="1224" b="1"/>
            </a:lvl7pPr>
            <a:lvl8pPr marL="2449266" indent="0">
              <a:buNone/>
              <a:defRPr sz="1224" b="1"/>
            </a:lvl8pPr>
            <a:lvl9pPr marL="2799161" indent="0">
              <a:buNone/>
              <a:defRPr sz="1224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5591" y="1917078"/>
            <a:ext cx="3968378" cy="281973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2025/9/17 Wednesday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1399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2025/9/17 Wednesday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64138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2025/9/17 Wednesday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59663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63" y="349885"/>
            <a:ext cx="3010619" cy="1224598"/>
          </a:xfrm>
        </p:spPr>
        <p:txBody>
          <a:bodyPr anchor="b"/>
          <a:lstStyle>
            <a:lvl1pPr>
              <a:defRPr sz="2449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378" y="755655"/>
            <a:ext cx="4725591" cy="3729677"/>
          </a:xfrm>
        </p:spPr>
        <p:txBody>
          <a:bodyPr/>
          <a:lstStyle>
            <a:lvl1pPr>
              <a:defRPr sz="2449"/>
            </a:lvl1pPr>
            <a:lvl2pPr>
              <a:defRPr sz="2143"/>
            </a:lvl2pPr>
            <a:lvl3pPr>
              <a:defRPr sz="1837"/>
            </a:lvl3pPr>
            <a:lvl4pPr>
              <a:defRPr sz="1531"/>
            </a:lvl4pPr>
            <a:lvl5pPr>
              <a:defRPr sz="1531"/>
            </a:lvl5pPr>
            <a:lvl6pPr>
              <a:defRPr sz="1531"/>
            </a:lvl6pPr>
            <a:lvl7pPr>
              <a:defRPr sz="1531"/>
            </a:lvl7pPr>
            <a:lvl8pPr>
              <a:defRPr sz="1531"/>
            </a:lvl8pPr>
            <a:lvl9pPr>
              <a:defRPr sz="1531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2963" y="1574482"/>
            <a:ext cx="3010619" cy="2916924"/>
          </a:xfrm>
        </p:spPr>
        <p:txBody>
          <a:bodyPr/>
          <a:lstStyle>
            <a:lvl1pPr marL="0" indent="0">
              <a:buNone/>
              <a:defRPr sz="1224"/>
            </a:lvl1pPr>
            <a:lvl2pPr marL="349895" indent="0">
              <a:buNone/>
              <a:defRPr sz="1071"/>
            </a:lvl2pPr>
            <a:lvl3pPr marL="699790" indent="0">
              <a:buNone/>
              <a:defRPr sz="918"/>
            </a:lvl3pPr>
            <a:lvl4pPr marL="1049685" indent="0">
              <a:buNone/>
              <a:defRPr sz="765"/>
            </a:lvl4pPr>
            <a:lvl5pPr marL="1399581" indent="0">
              <a:buNone/>
              <a:defRPr sz="765"/>
            </a:lvl5pPr>
            <a:lvl6pPr marL="1749476" indent="0">
              <a:buNone/>
              <a:defRPr sz="765"/>
            </a:lvl6pPr>
            <a:lvl7pPr marL="2099371" indent="0">
              <a:buNone/>
              <a:defRPr sz="765"/>
            </a:lvl7pPr>
            <a:lvl8pPr marL="2449266" indent="0">
              <a:buNone/>
              <a:defRPr sz="765"/>
            </a:lvl8pPr>
            <a:lvl9pPr marL="2799161" indent="0">
              <a:buNone/>
              <a:defRPr sz="765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2025/9/17 Wednesday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78312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63" y="349885"/>
            <a:ext cx="3010619" cy="1224598"/>
          </a:xfrm>
        </p:spPr>
        <p:txBody>
          <a:bodyPr anchor="b"/>
          <a:lstStyle>
            <a:lvl1pPr>
              <a:defRPr sz="2449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968378" y="755655"/>
            <a:ext cx="4725591" cy="3729677"/>
          </a:xfrm>
        </p:spPr>
        <p:txBody>
          <a:bodyPr anchor="t"/>
          <a:lstStyle>
            <a:lvl1pPr marL="0" indent="0">
              <a:buNone/>
              <a:defRPr sz="2449"/>
            </a:lvl1pPr>
            <a:lvl2pPr marL="349895" indent="0">
              <a:buNone/>
              <a:defRPr sz="2143"/>
            </a:lvl2pPr>
            <a:lvl3pPr marL="699790" indent="0">
              <a:buNone/>
              <a:defRPr sz="1837"/>
            </a:lvl3pPr>
            <a:lvl4pPr marL="1049685" indent="0">
              <a:buNone/>
              <a:defRPr sz="1531"/>
            </a:lvl4pPr>
            <a:lvl5pPr marL="1399581" indent="0">
              <a:buNone/>
              <a:defRPr sz="1531"/>
            </a:lvl5pPr>
            <a:lvl6pPr marL="1749476" indent="0">
              <a:buNone/>
              <a:defRPr sz="1531"/>
            </a:lvl6pPr>
            <a:lvl7pPr marL="2099371" indent="0">
              <a:buNone/>
              <a:defRPr sz="1531"/>
            </a:lvl7pPr>
            <a:lvl8pPr marL="2449266" indent="0">
              <a:buNone/>
              <a:defRPr sz="1531"/>
            </a:lvl8pPr>
            <a:lvl9pPr marL="2799161" indent="0">
              <a:buNone/>
              <a:defRPr sz="1531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2963" y="1574482"/>
            <a:ext cx="3010619" cy="2916924"/>
          </a:xfrm>
        </p:spPr>
        <p:txBody>
          <a:bodyPr/>
          <a:lstStyle>
            <a:lvl1pPr marL="0" indent="0">
              <a:buNone/>
              <a:defRPr sz="1224"/>
            </a:lvl1pPr>
            <a:lvl2pPr marL="349895" indent="0">
              <a:buNone/>
              <a:defRPr sz="1071"/>
            </a:lvl2pPr>
            <a:lvl3pPr marL="699790" indent="0">
              <a:buNone/>
              <a:defRPr sz="918"/>
            </a:lvl3pPr>
            <a:lvl4pPr marL="1049685" indent="0">
              <a:buNone/>
              <a:defRPr sz="765"/>
            </a:lvl4pPr>
            <a:lvl5pPr marL="1399581" indent="0">
              <a:buNone/>
              <a:defRPr sz="765"/>
            </a:lvl5pPr>
            <a:lvl6pPr marL="1749476" indent="0">
              <a:buNone/>
              <a:defRPr sz="765"/>
            </a:lvl6pPr>
            <a:lvl7pPr marL="2099371" indent="0">
              <a:buNone/>
              <a:defRPr sz="765"/>
            </a:lvl7pPr>
            <a:lvl8pPr marL="2449266" indent="0">
              <a:buNone/>
              <a:defRPr sz="765"/>
            </a:lvl8pPr>
            <a:lvl9pPr marL="2799161" indent="0">
              <a:buNone/>
              <a:defRPr sz="765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2025/9/17 Wednesday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99191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1747" y="279422"/>
            <a:ext cx="8051006" cy="10144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1747" y="1397110"/>
            <a:ext cx="8051006" cy="33299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747" y="4864374"/>
            <a:ext cx="2100263" cy="2794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1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2025/9/17 Wednesday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92053" y="4864374"/>
            <a:ext cx="3150394" cy="2794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1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92490" y="4864374"/>
            <a:ext cx="2100263" cy="2794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1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69587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99790" rtl="0" eaLnBrk="1" latinLnBrk="0" hangingPunct="1">
        <a:lnSpc>
          <a:spcPct val="90000"/>
        </a:lnSpc>
        <a:spcBef>
          <a:spcPct val="0"/>
        </a:spcBef>
        <a:buNone/>
        <a:defRPr sz="33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4948" indent="-174948" algn="l" defTabSz="699790" rtl="0" eaLnBrk="1" latinLnBrk="0" hangingPunct="1">
        <a:lnSpc>
          <a:spcPct val="90000"/>
        </a:lnSpc>
        <a:spcBef>
          <a:spcPts val="765"/>
        </a:spcBef>
        <a:buFont typeface="Arial" panose="020B0604020202020204" pitchFamily="34" charset="0"/>
        <a:buChar char="•"/>
        <a:defRPr sz="2143" kern="1200">
          <a:solidFill>
            <a:schemeClr val="tx1"/>
          </a:solidFill>
          <a:latin typeface="+mn-lt"/>
          <a:ea typeface="+mn-ea"/>
          <a:cs typeface="+mn-cs"/>
        </a:defRPr>
      </a:lvl1pPr>
      <a:lvl2pPr marL="524843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837" kern="1200">
          <a:solidFill>
            <a:schemeClr val="tx1"/>
          </a:solidFill>
          <a:latin typeface="+mn-lt"/>
          <a:ea typeface="+mn-ea"/>
          <a:cs typeface="+mn-cs"/>
        </a:defRPr>
      </a:lvl2pPr>
      <a:lvl3pPr marL="874738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224633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4pPr>
      <a:lvl5pPr marL="1574528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5pPr>
      <a:lvl6pPr marL="1924423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6pPr>
      <a:lvl7pPr marL="2274319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7pPr>
      <a:lvl8pPr marL="2624214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8pPr>
      <a:lvl9pPr marL="2974109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1pPr>
      <a:lvl2pPr marL="349895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2pPr>
      <a:lvl3pPr marL="699790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3pPr>
      <a:lvl4pPr marL="1049685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4pPr>
      <a:lvl5pPr marL="1399581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5pPr>
      <a:lvl6pPr marL="1749476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6pPr>
      <a:lvl7pPr marL="2099371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7pPr>
      <a:lvl8pPr marL="2449266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8pPr>
      <a:lvl9pPr marL="2799161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1DF9435B-1839-932D-932B-7F77D6D1343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050"/>
          <a:stretch/>
        </p:blipFill>
        <p:spPr>
          <a:xfrm>
            <a:off x="0" y="0"/>
            <a:ext cx="7524299" cy="5248276"/>
          </a:xfrm>
          <a:prstGeom prst="rect">
            <a:avLst/>
          </a:prstGeom>
          <a:solidFill>
            <a:srgbClr val="F6C343"/>
          </a:solidFill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0C443E88-2886-B242-D2C0-7EB96196E3DD}"/>
              </a:ext>
            </a:extLst>
          </p:cNvPr>
          <p:cNvSpPr/>
          <p:nvPr/>
        </p:nvSpPr>
        <p:spPr>
          <a:xfrm>
            <a:off x="5119007" y="0"/>
            <a:ext cx="4215493" cy="5248275"/>
          </a:xfrm>
          <a:prstGeom prst="rect">
            <a:avLst/>
          </a:prstGeom>
          <a:solidFill>
            <a:srgbClr val="781F0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9D0C1111-FF39-6F0E-48F4-030B86C05E3B}"/>
              </a:ext>
            </a:extLst>
          </p:cNvPr>
          <p:cNvSpPr txBox="1"/>
          <p:nvPr/>
        </p:nvSpPr>
        <p:spPr>
          <a:xfrm>
            <a:off x="5283653" y="1811895"/>
            <a:ext cx="3886200" cy="1624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3600" dirty="0">
                <a:solidFill>
                  <a:schemeClr val="accent4">
                    <a:lumMod val="40000"/>
                    <a:lumOff val="6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以文化为重要支点推动高质量发展</a:t>
            </a: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ED1CACA5-8F87-01EA-CD58-B69C3CBD98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280" y="373565"/>
            <a:ext cx="850286" cy="255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6365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264</TotalTime>
  <Words>8</Words>
  <Application>Microsoft Office PowerPoint</Application>
  <PresentationFormat>自定义</PresentationFormat>
  <Paragraphs>1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等线</vt:lpstr>
      <vt:lpstr>黑体</vt:lpstr>
      <vt:lpstr>Arial</vt:lpstr>
      <vt:lpstr>Calibri</vt:lpstr>
      <vt:lpstr>Calibri Light</vt:lpstr>
      <vt:lpstr>Office 主题​​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dreamsummit</cp:lastModifiedBy>
  <cp:revision>199</cp:revision>
  <dcterms:created xsi:type="dcterms:W3CDTF">2025-09-10T08:05:23Z</dcterms:created>
  <dcterms:modified xsi:type="dcterms:W3CDTF">2025-09-17T02:06:42Z</dcterms:modified>
</cp:coreProperties>
</file>