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334500" cy="5248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A27D"/>
    <a:srgbClr val="C00000"/>
    <a:srgbClr val="F3E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E162F-3CE3-4BBC-A526-2533B93D37E8}" type="datetimeFigureOut">
              <a:rPr lang="zh-CN" altLang="en-US" smtClean="0"/>
              <a:t>2025/9/18 Thursday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165D9-A72D-4C2A-9A92-016EFD17EB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4557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1pPr>
    <a:lvl2pPr marL="349987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2pPr>
    <a:lvl3pPr marL="69997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3pPr>
    <a:lvl4pPr marL="104996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4pPr>
    <a:lvl5pPr marL="139994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5pPr>
    <a:lvl6pPr marL="174993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6pPr>
    <a:lvl7pPr marL="209992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7pPr>
    <a:lvl8pPr marL="244990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8pPr>
    <a:lvl9pPr marL="279989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6813" y="858920"/>
            <a:ext cx="7000875" cy="1827177"/>
          </a:xfrm>
        </p:spPr>
        <p:txBody>
          <a:bodyPr anchor="b"/>
          <a:lstStyle>
            <a:lvl1pPr algn="ctr">
              <a:defRPr sz="459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6813" y="2756560"/>
            <a:ext cx="7000875" cy="1267118"/>
          </a:xfrm>
        </p:spPr>
        <p:txBody>
          <a:bodyPr/>
          <a:lstStyle>
            <a:lvl1pPr marL="0" indent="0" algn="ctr">
              <a:buNone/>
              <a:defRPr sz="1837"/>
            </a:lvl1pPr>
            <a:lvl2pPr marL="349895" indent="0" algn="ctr">
              <a:buNone/>
              <a:defRPr sz="1531"/>
            </a:lvl2pPr>
            <a:lvl3pPr marL="699790" indent="0" algn="ctr">
              <a:buNone/>
              <a:defRPr sz="1378"/>
            </a:lvl3pPr>
            <a:lvl4pPr marL="1049685" indent="0" algn="ctr">
              <a:buNone/>
              <a:defRPr sz="1224"/>
            </a:lvl4pPr>
            <a:lvl5pPr marL="1399581" indent="0" algn="ctr">
              <a:buNone/>
              <a:defRPr sz="1224"/>
            </a:lvl5pPr>
            <a:lvl6pPr marL="1749476" indent="0" algn="ctr">
              <a:buNone/>
              <a:defRPr sz="1224"/>
            </a:lvl6pPr>
            <a:lvl7pPr marL="2099371" indent="0" algn="ctr">
              <a:buNone/>
              <a:defRPr sz="1224"/>
            </a:lvl7pPr>
            <a:lvl8pPr marL="2449266" indent="0" algn="ctr">
              <a:buNone/>
              <a:defRPr sz="1224"/>
            </a:lvl8pPr>
            <a:lvl9pPr marL="2799161" indent="0" algn="ctr">
              <a:buNone/>
              <a:defRPr sz="1224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2025/9/18 Thursday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8932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2025/9/18 Thursday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4290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0001" y="279422"/>
            <a:ext cx="2012752" cy="444767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1747" y="279422"/>
            <a:ext cx="5921573" cy="444767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2025/9/18 Thursday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1206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2025/9/18 Thursday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4732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85" y="1308425"/>
            <a:ext cx="8051006" cy="2183136"/>
          </a:xfrm>
        </p:spPr>
        <p:txBody>
          <a:bodyPr anchor="b"/>
          <a:lstStyle>
            <a:lvl1pPr>
              <a:defRPr sz="459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6885" y="3512214"/>
            <a:ext cx="8051006" cy="1148060"/>
          </a:xfrm>
        </p:spPr>
        <p:txBody>
          <a:bodyPr/>
          <a:lstStyle>
            <a:lvl1pPr marL="0" indent="0">
              <a:buNone/>
              <a:defRPr sz="1837">
                <a:solidFill>
                  <a:schemeClr val="tx1">
                    <a:tint val="75000"/>
                  </a:schemeClr>
                </a:solidFill>
              </a:defRPr>
            </a:lvl1pPr>
            <a:lvl2pPr marL="349895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2pPr>
            <a:lvl3pPr marL="699790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3pPr>
            <a:lvl4pPr marL="1049685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4pPr>
            <a:lvl5pPr marL="139958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5pPr>
            <a:lvl6pPr marL="1749476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6pPr>
            <a:lvl7pPr marL="209937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7pPr>
            <a:lvl8pPr marL="2449266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8pPr>
            <a:lvl9pPr marL="279916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2025/9/18 Thursday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5956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1747" y="1397110"/>
            <a:ext cx="3967163" cy="3329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590" y="1397110"/>
            <a:ext cx="3967163" cy="3329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2025/9/18 Thursday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818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279422"/>
            <a:ext cx="8051006" cy="1014424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63" y="1286556"/>
            <a:ext cx="3948931" cy="630522"/>
          </a:xfrm>
        </p:spPr>
        <p:txBody>
          <a:bodyPr anchor="b"/>
          <a:lstStyle>
            <a:lvl1pPr marL="0" indent="0">
              <a:buNone/>
              <a:defRPr sz="1837" b="1"/>
            </a:lvl1pPr>
            <a:lvl2pPr marL="349895" indent="0">
              <a:buNone/>
              <a:defRPr sz="1531" b="1"/>
            </a:lvl2pPr>
            <a:lvl3pPr marL="699790" indent="0">
              <a:buNone/>
              <a:defRPr sz="1378" b="1"/>
            </a:lvl3pPr>
            <a:lvl4pPr marL="1049685" indent="0">
              <a:buNone/>
              <a:defRPr sz="1224" b="1"/>
            </a:lvl4pPr>
            <a:lvl5pPr marL="1399581" indent="0">
              <a:buNone/>
              <a:defRPr sz="1224" b="1"/>
            </a:lvl5pPr>
            <a:lvl6pPr marL="1749476" indent="0">
              <a:buNone/>
              <a:defRPr sz="1224" b="1"/>
            </a:lvl6pPr>
            <a:lvl7pPr marL="2099371" indent="0">
              <a:buNone/>
              <a:defRPr sz="1224" b="1"/>
            </a:lvl7pPr>
            <a:lvl8pPr marL="2449266" indent="0">
              <a:buNone/>
              <a:defRPr sz="1224" b="1"/>
            </a:lvl8pPr>
            <a:lvl9pPr marL="2799161" indent="0">
              <a:buNone/>
              <a:defRPr sz="122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63" y="1917078"/>
            <a:ext cx="3948931" cy="281973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5591" y="1286556"/>
            <a:ext cx="3968378" cy="630522"/>
          </a:xfrm>
        </p:spPr>
        <p:txBody>
          <a:bodyPr anchor="b"/>
          <a:lstStyle>
            <a:lvl1pPr marL="0" indent="0">
              <a:buNone/>
              <a:defRPr sz="1837" b="1"/>
            </a:lvl1pPr>
            <a:lvl2pPr marL="349895" indent="0">
              <a:buNone/>
              <a:defRPr sz="1531" b="1"/>
            </a:lvl2pPr>
            <a:lvl3pPr marL="699790" indent="0">
              <a:buNone/>
              <a:defRPr sz="1378" b="1"/>
            </a:lvl3pPr>
            <a:lvl4pPr marL="1049685" indent="0">
              <a:buNone/>
              <a:defRPr sz="1224" b="1"/>
            </a:lvl4pPr>
            <a:lvl5pPr marL="1399581" indent="0">
              <a:buNone/>
              <a:defRPr sz="1224" b="1"/>
            </a:lvl5pPr>
            <a:lvl6pPr marL="1749476" indent="0">
              <a:buNone/>
              <a:defRPr sz="1224" b="1"/>
            </a:lvl6pPr>
            <a:lvl7pPr marL="2099371" indent="0">
              <a:buNone/>
              <a:defRPr sz="1224" b="1"/>
            </a:lvl7pPr>
            <a:lvl8pPr marL="2449266" indent="0">
              <a:buNone/>
              <a:defRPr sz="1224" b="1"/>
            </a:lvl8pPr>
            <a:lvl9pPr marL="2799161" indent="0">
              <a:buNone/>
              <a:defRPr sz="122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5591" y="1917078"/>
            <a:ext cx="3968378" cy="281973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2025/9/18 Thursday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4042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2025/9/18 Thursday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7368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2025/9/18 Thursday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1851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349885"/>
            <a:ext cx="3010619" cy="1224598"/>
          </a:xfrm>
        </p:spPr>
        <p:txBody>
          <a:bodyPr anchor="b"/>
          <a:lstStyle>
            <a:lvl1pPr>
              <a:defRPr sz="244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378" y="755655"/>
            <a:ext cx="4725591" cy="3729677"/>
          </a:xfrm>
        </p:spPr>
        <p:txBody>
          <a:bodyPr/>
          <a:lstStyle>
            <a:lvl1pPr>
              <a:defRPr sz="2449"/>
            </a:lvl1pPr>
            <a:lvl2pPr>
              <a:defRPr sz="2143"/>
            </a:lvl2pPr>
            <a:lvl3pPr>
              <a:defRPr sz="1837"/>
            </a:lvl3pPr>
            <a:lvl4pPr>
              <a:defRPr sz="1531"/>
            </a:lvl4pPr>
            <a:lvl5pPr>
              <a:defRPr sz="1531"/>
            </a:lvl5pPr>
            <a:lvl6pPr>
              <a:defRPr sz="1531"/>
            </a:lvl6pPr>
            <a:lvl7pPr>
              <a:defRPr sz="1531"/>
            </a:lvl7pPr>
            <a:lvl8pPr>
              <a:defRPr sz="1531"/>
            </a:lvl8pPr>
            <a:lvl9pPr>
              <a:defRPr sz="1531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63" y="1574482"/>
            <a:ext cx="3010619" cy="2916924"/>
          </a:xfrm>
        </p:spPr>
        <p:txBody>
          <a:bodyPr/>
          <a:lstStyle>
            <a:lvl1pPr marL="0" indent="0">
              <a:buNone/>
              <a:defRPr sz="1224"/>
            </a:lvl1pPr>
            <a:lvl2pPr marL="349895" indent="0">
              <a:buNone/>
              <a:defRPr sz="1071"/>
            </a:lvl2pPr>
            <a:lvl3pPr marL="699790" indent="0">
              <a:buNone/>
              <a:defRPr sz="918"/>
            </a:lvl3pPr>
            <a:lvl4pPr marL="1049685" indent="0">
              <a:buNone/>
              <a:defRPr sz="765"/>
            </a:lvl4pPr>
            <a:lvl5pPr marL="1399581" indent="0">
              <a:buNone/>
              <a:defRPr sz="765"/>
            </a:lvl5pPr>
            <a:lvl6pPr marL="1749476" indent="0">
              <a:buNone/>
              <a:defRPr sz="765"/>
            </a:lvl6pPr>
            <a:lvl7pPr marL="2099371" indent="0">
              <a:buNone/>
              <a:defRPr sz="765"/>
            </a:lvl7pPr>
            <a:lvl8pPr marL="2449266" indent="0">
              <a:buNone/>
              <a:defRPr sz="765"/>
            </a:lvl8pPr>
            <a:lvl9pPr marL="2799161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2025/9/18 Thursday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927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349885"/>
            <a:ext cx="3010619" cy="1224598"/>
          </a:xfrm>
        </p:spPr>
        <p:txBody>
          <a:bodyPr anchor="b"/>
          <a:lstStyle>
            <a:lvl1pPr>
              <a:defRPr sz="244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68378" y="755655"/>
            <a:ext cx="4725591" cy="3729677"/>
          </a:xfrm>
        </p:spPr>
        <p:txBody>
          <a:bodyPr anchor="t"/>
          <a:lstStyle>
            <a:lvl1pPr marL="0" indent="0">
              <a:buNone/>
              <a:defRPr sz="2449"/>
            </a:lvl1pPr>
            <a:lvl2pPr marL="349895" indent="0">
              <a:buNone/>
              <a:defRPr sz="2143"/>
            </a:lvl2pPr>
            <a:lvl3pPr marL="699790" indent="0">
              <a:buNone/>
              <a:defRPr sz="1837"/>
            </a:lvl3pPr>
            <a:lvl4pPr marL="1049685" indent="0">
              <a:buNone/>
              <a:defRPr sz="1531"/>
            </a:lvl4pPr>
            <a:lvl5pPr marL="1399581" indent="0">
              <a:buNone/>
              <a:defRPr sz="1531"/>
            </a:lvl5pPr>
            <a:lvl6pPr marL="1749476" indent="0">
              <a:buNone/>
              <a:defRPr sz="1531"/>
            </a:lvl6pPr>
            <a:lvl7pPr marL="2099371" indent="0">
              <a:buNone/>
              <a:defRPr sz="1531"/>
            </a:lvl7pPr>
            <a:lvl8pPr marL="2449266" indent="0">
              <a:buNone/>
              <a:defRPr sz="1531"/>
            </a:lvl8pPr>
            <a:lvl9pPr marL="2799161" indent="0">
              <a:buNone/>
              <a:defRPr sz="1531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63" y="1574482"/>
            <a:ext cx="3010619" cy="2916924"/>
          </a:xfrm>
        </p:spPr>
        <p:txBody>
          <a:bodyPr/>
          <a:lstStyle>
            <a:lvl1pPr marL="0" indent="0">
              <a:buNone/>
              <a:defRPr sz="1224"/>
            </a:lvl1pPr>
            <a:lvl2pPr marL="349895" indent="0">
              <a:buNone/>
              <a:defRPr sz="1071"/>
            </a:lvl2pPr>
            <a:lvl3pPr marL="699790" indent="0">
              <a:buNone/>
              <a:defRPr sz="918"/>
            </a:lvl3pPr>
            <a:lvl4pPr marL="1049685" indent="0">
              <a:buNone/>
              <a:defRPr sz="765"/>
            </a:lvl4pPr>
            <a:lvl5pPr marL="1399581" indent="0">
              <a:buNone/>
              <a:defRPr sz="765"/>
            </a:lvl5pPr>
            <a:lvl6pPr marL="1749476" indent="0">
              <a:buNone/>
              <a:defRPr sz="765"/>
            </a:lvl6pPr>
            <a:lvl7pPr marL="2099371" indent="0">
              <a:buNone/>
              <a:defRPr sz="765"/>
            </a:lvl7pPr>
            <a:lvl8pPr marL="2449266" indent="0">
              <a:buNone/>
              <a:defRPr sz="765"/>
            </a:lvl8pPr>
            <a:lvl9pPr marL="2799161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2025/9/18 Thursday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4347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1747" y="279422"/>
            <a:ext cx="8051006" cy="101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747" y="1397110"/>
            <a:ext cx="8051006" cy="3329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747" y="4864374"/>
            <a:ext cx="2100263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2025/9/18 Thursday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92053" y="4864374"/>
            <a:ext cx="3150394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92490" y="4864374"/>
            <a:ext cx="2100263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061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99790" rtl="0" eaLnBrk="1" latinLnBrk="0" hangingPunct="1">
        <a:lnSpc>
          <a:spcPct val="90000"/>
        </a:lnSpc>
        <a:spcBef>
          <a:spcPct val="0"/>
        </a:spcBef>
        <a:buNone/>
        <a:defRPr sz="33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948" indent="-174948" algn="l" defTabSz="69979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1pPr>
      <a:lvl2pPr marL="52484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87473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22463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57452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92442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27431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624214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97410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1pPr>
      <a:lvl2pPr marL="34989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2pPr>
      <a:lvl3pPr marL="69979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3pPr>
      <a:lvl4pPr marL="104968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39958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74947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09937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44926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79916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1509B6BF-C7E6-F72D-CEE4-90901C3C260E}"/>
              </a:ext>
            </a:extLst>
          </p:cNvPr>
          <p:cNvSpPr/>
          <p:nvPr/>
        </p:nvSpPr>
        <p:spPr>
          <a:xfrm>
            <a:off x="0" y="-1"/>
            <a:ext cx="9334500" cy="5248275"/>
          </a:xfrm>
          <a:prstGeom prst="rect">
            <a:avLst/>
          </a:prstGeom>
          <a:gradFill>
            <a:gsLst>
              <a:gs pos="100000">
                <a:srgbClr val="F5EAE0"/>
              </a:gs>
              <a:gs pos="7000">
                <a:srgbClr val="E9CEB9"/>
              </a:gs>
              <a:gs pos="48000">
                <a:srgbClr val="ECD5BE"/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81F3F26-50ED-308F-5852-7031DC9F3483}"/>
              </a:ext>
            </a:extLst>
          </p:cNvPr>
          <p:cNvSpPr txBox="1"/>
          <p:nvPr/>
        </p:nvSpPr>
        <p:spPr>
          <a:xfrm>
            <a:off x="597742" y="1306339"/>
            <a:ext cx="8139015" cy="172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推动新时代</a:t>
            </a:r>
            <a:endParaRPr lang="en-US" altLang="zh-CN" sz="4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30000"/>
              </a:lnSpc>
            </a:pPr>
            <a:r>
              <a:rPr lang="zh-CN" altLang="en-US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中国特色社会主义文化蓬勃发展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042F3989-D2FB-7F75-B15E-DB01B75979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021" y="2944537"/>
            <a:ext cx="9518074" cy="2303738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091D8F84-549C-49F8-1939-2045514FBF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2375" y="284837"/>
            <a:ext cx="1015682" cy="304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596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399</TotalTime>
  <Words>7</Words>
  <Application>Microsoft Office PowerPoint</Application>
  <PresentationFormat>自定义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黑体</vt:lpstr>
      <vt:lpstr>Arial</vt:lpstr>
      <vt:lpstr>Calibri</vt:lpstr>
      <vt:lpstr>Calibri Light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dreamsummit</cp:lastModifiedBy>
  <cp:revision>271</cp:revision>
  <dcterms:created xsi:type="dcterms:W3CDTF">2025-02-26T08:22:41Z</dcterms:created>
  <dcterms:modified xsi:type="dcterms:W3CDTF">2025-09-18T01:42:25Z</dcterms:modified>
</cp:coreProperties>
</file>