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92000" cy="6858000"/>
  <p:notesSz cx="6858000" cy="9144000"/>
  <p:embeddedFontLst>
    <p:embeddedFont>
      <p:font typeface="汉仪旗黑-55简" panose="00020600040101010101" charset="-128"/>
      <p:regular r:id="rId5"/>
    </p:embeddedFont>
    <p:embeddedFont>
      <p:font typeface="黑体" panose="02010609060101010101" pitchFamily="49" charset="-122"/>
      <p:regular r:id="rId6"/>
    </p:embeddedFont>
  </p:embeddedFontLst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7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summit" initials="drea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36" y="84"/>
      </p:cViewPr>
      <p:guideLst>
        <p:guide orient="horz" pos="2148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旗黑-55简" panose="00020600040101010101" charset="-128"/>
              </a:rPr>
              <a:t>2025/9/18 Thursday</a:t>
            </a:fld>
            <a:endParaRPr lang="zh-CN" altLang="en-US">
              <a:latin typeface="汉仪旗黑-55简" panose="0002060004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旗黑-55简" panose="00020600040101010101" charset="-128"/>
              </a:rPr>
              <a:t>‹#›</a:t>
            </a:fld>
            <a:endParaRPr lang="zh-CN" altLang="en-US">
              <a:latin typeface="汉仪旗黑-55简" panose="00020600040101010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52400" y="140335"/>
            <a:ext cx="11887200" cy="657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D04D08A9-86E5-496E-9F09-9B659E1AE006}" type="datetimeFigureOut">
              <a:rPr lang="zh-CN" altLang="en-US" smtClean="0"/>
              <a:t>2025/9/18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39026DA4-AE49-4C04-8055-EFA6A5CE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1530" y="1831975"/>
            <a:ext cx="10569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汉仪粗宋简" panose="02010600000101010101" charset="-122"/>
              </a:rPr>
              <a:t>新时代党的自我革命一条重要经验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357945" y="3181584"/>
            <a:ext cx="5477381" cy="308883"/>
            <a:chOff x="1251615" y="3125000"/>
            <a:chExt cx="5477381" cy="308883"/>
          </a:xfrm>
        </p:grpSpPr>
        <p:cxnSp>
          <p:nvCxnSpPr>
            <p:cNvPr id="20" name="Docer Falling Dust PPT demo"/>
            <p:cNvCxnSpPr/>
            <p:nvPr>
              <p:custDataLst>
                <p:tags r:id="rId1"/>
              </p:custDataLst>
            </p:nvPr>
          </p:nvCxnSpPr>
          <p:spPr>
            <a:xfrm>
              <a:off x="1251615" y="3279441"/>
              <a:ext cx="1808419" cy="0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74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Docer Falling Dust PPT demo"/>
            <p:cNvPicPr/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683" y="3125000"/>
              <a:ext cx="1179571" cy="308883"/>
            </a:xfrm>
            <a:prstGeom prst="rect">
              <a:avLst/>
            </a:prstGeom>
          </p:spPr>
        </p:pic>
        <p:cxnSp>
          <p:nvCxnSpPr>
            <p:cNvPr id="22" name="Docer Falling Dust PPT demo"/>
            <p:cNvCxnSpPr/>
            <p:nvPr>
              <p:custDataLst>
                <p:tags r:id="rId3"/>
              </p:custDataLst>
            </p:nvPr>
          </p:nvCxnSpPr>
          <p:spPr>
            <a:xfrm flipH="1">
              <a:off x="4920577" y="3279441"/>
              <a:ext cx="1808419" cy="0"/>
            </a:xfrm>
            <a:prstGeom prst="line">
              <a:avLst/>
            </a:prstGeom>
            <a:ln w="25400">
              <a:gradFill>
                <a:gsLst>
                  <a:gs pos="0">
                    <a:schemeClr val="bg1">
                      <a:alpha val="0"/>
                    </a:schemeClr>
                  </a:gs>
                  <a:gs pos="74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0" y="5339715"/>
            <a:ext cx="12192000" cy="1527175"/>
            <a:chOff x="0" y="8409"/>
            <a:chExt cx="19200" cy="240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"/>
            <a:stretch>
              <a:fillRect/>
            </a:stretch>
          </p:blipFill>
          <p:spPr>
            <a:xfrm>
              <a:off x="4422" y="8409"/>
              <a:ext cx="13119" cy="1871"/>
            </a:xfrm>
            <a:prstGeom prst="rect">
              <a:avLst/>
            </a:prstGeom>
          </p:spPr>
        </p:pic>
        <p:pic>
          <p:nvPicPr>
            <p:cNvPr id="2" name="图片 1" descr="04 (2)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8569"/>
              <a:ext cx="19200" cy="2231"/>
            </a:xfrm>
            <a:prstGeom prst="rect">
              <a:avLst/>
            </a:prstGeom>
          </p:spPr>
        </p:pic>
        <p:pic>
          <p:nvPicPr>
            <p:cNvPr id="8" name="图片 7" descr="04 (2)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8584"/>
              <a:ext cx="19200" cy="2231"/>
            </a:xfrm>
            <a:prstGeom prst="rect">
              <a:avLst/>
            </a:prstGeom>
          </p:spPr>
        </p:pic>
      </p:grpSp>
      <p:pic>
        <p:nvPicPr>
          <p:cNvPr id="15" name="Docer Falling Dust PPT demo 1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3726180"/>
            <a:ext cx="2755900" cy="3131820"/>
          </a:xfrm>
          <a:prstGeom prst="rect">
            <a:avLst/>
          </a:prstGeom>
        </p:spPr>
      </p:pic>
      <p:pic>
        <p:nvPicPr>
          <p:cNvPr id="9" name="图片 8" descr="图层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4070985" cy="105219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85" y="3917950"/>
            <a:ext cx="2064385" cy="619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53555f6-2593-419b-ac36-1198b92c0fc5"/>
  <p:tag name="COMMONDATA" val="eyJoZGlkIjoiZmRmNmQ1MjlhNDc0M2Y1ODQwYWExY2EzNTQxNWUxY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">
  <a:themeElements>
    <a:clrScheme name="自定义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3A3838"/>
      </a:hlink>
      <a:folHlink>
        <a:srgbClr val="869FB7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黑体</vt:lpstr>
      <vt:lpstr>Arial</vt:lpstr>
      <vt:lpstr>汉仪旗黑-55简</vt:lpstr>
      <vt:lpstr>Office 主题</vt:lpstr>
      <vt:lpstr>PowerPoint 演示文稿</vt:lpstr>
    </vt:vector>
  </TitlesOfParts>
  <Company>hl81829782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lastModifiedBy>dreamsummit</cp:lastModifiedBy>
  <cp:revision>72</cp:revision>
  <dcterms:created xsi:type="dcterms:W3CDTF">2022-10-19T01:52:00Z</dcterms:created>
  <dcterms:modified xsi:type="dcterms:W3CDTF">2025-09-18T01:45:49Z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486D816964D446DEAA6226BE90614250_11</vt:lpwstr>
  </property>
  <property fmtid="{D5CDD505-2E9C-101B-9397-08002B2CF9AE}" pid="3" name="KSOProductBuildVer">
    <vt:lpwstr>2052-12.1.0.22529</vt:lpwstr>
  </property>
  <property fmtid="{D5CDD505-2E9C-101B-9397-08002B2CF9AE}" pid="4" name="KSOTemplateUUID">
    <vt:lpwstr>v1.0_mb_9DCsBA4Mgj3l8JpW1OpwPQ==</vt:lpwstr>
  </property>
</Properties>
</file>