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8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9624A-0AB0-4164-9C2B-DB8E70158E92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7EA8D-366A-462A-9539-2F33EF9268D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031B-AAA5-4181-A145-D63641BA5A73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5B36-4690-48CE-91DB-E192C757EB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Tm="3000">
        <p14:prism dir="d"/>
      </p:transition>
    </mc:Choice>
    <mc:Fallback xmlns="">
      <p:transition spd="slow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031B-AAA5-4181-A145-D63641BA5A73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5B36-4690-48CE-91DB-E192C757EB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Tm="3000">
        <p14:prism dir="d"/>
      </p:transition>
    </mc:Choice>
    <mc:Fallback xmlns="">
      <p:transition spd="slow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3031B-AAA5-4181-A145-D63641BA5A73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C5B36-4690-48CE-91DB-E192C757EB7D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矩形 7"/>
          <p:cNvSpPr/>
          <p:nvPr userDrawn="1"/>
        </p:nvSpPr>
        <p:spPr>
          <a:xfrm>
            <a:off x="202018" y="223283"/>
            <a:ext cx="11706447" cy="6422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B12EEF2A-E624-E6A5-EF34-3155949F81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1" y="247207"/>
            <a:ext cx="1651684" cy="49550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 xmlns:p14="http://schemas.microsoft.com/office/powerpoint/2010/main">
    <mc:Choice Requires="p14">
      <p:transition spd="slow" p14:dur="1750" advTm="3000">
        <p14:prism dir="d"/>
      </p:transition>
    </mc:Choice>
    <mc:Fallback xmlns="">
      <p:transition spd="slow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文本框 3"/>
          <p:cNvSpPr>
            <a:spLocks noChangeArrowheads="1"/>
          </p:cNvSpPr>
          <p:nvPr/>
        </p:nvSpPr>
        <p:spPr bwMode="auto">
          <a:xfrm>
            <a:off x="73667" y="1333965"/>
            <a:ext cx="12044665" cy="3904326"/>
          </a:xfrm>
          <a:prstGeom prst="rect">
            <a:avLst/>
          </a:prstGeom>
          <a:noFill/>
          <a:ln>
            <a:noFill/>
          </a:ln>
        </p:spPr>
        <p:txBody>
          <a:bodyPr wrap="square" lIns="34089" tIns="17044" rIns="34089" bIns="17044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altLang="zh-CN" sz="5400" dirty="0">
                <a:solidFill>
                  <a:srgbClr val="FFC000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  <a:cs typeface="阿里巴巴普惠体 Heavy" panose="00020600040101010101" pitchFamily="18" charset="-122"/>
                <a:sym typeface="思源黑体 CN Normal" panose="020B0400000000000000" pitchFamily="34" charset="-122"/>
              </a:rPr>
              <a:t>【</a:t>
            </a:r>
            <a:r>
              <a:rPr lang="zh-CN" altLang="en-US" sz="5400" dirty="0">
                <a:solidFill>
                  <a:srgbClr val="FFC000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  <a:cs typeface="阿里巴巴普惠体 Heavy" panose="00020600040101010101" pitchFamily="18" charset="-122"/>
                <a:sym typeface="思源黑体 CN Normal" panose="020B0400000000000000" pitchFamily="34" charset="-122"/>
              </a:rPr>
              <a:t>党员课堂</a:t>
            </a:r>
            <a:r>
              <a:rPr lang="en-US" altLang="zh-CN" sz="5400" dirty="0">
                <a:solidFill>
                  <a:srgbClr val="FFC000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  <a:cs typeface="阿里巴巴普惠体 Heavy" panose="00020600040101010101" pitchFamily="18" charset="-122"/>
                <a:sym typeface="思源黑体 CN Normal" panose="020B0400000000000000" pitchFamily="34" charset="-122"/>
              </a:rPr>
              <a:t>】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zh-CN" altLang="en-US" sz="6000" dirty="0">
                <a:solidFill>
                  <a:srgbClr val="FFC000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  <a:cs typeface="阿里巴巴普惠体 Heavy" panose="00020600040101010101" pitchFamily="18" charset="-122"/>
                <a:sym typeface="思源黑体 CN Normal" panose="020B0400000000000000" pitchFamily="34" charset="-122"/>
              </a:rPr>
              <a:t>党的作风建设</a:t>
            </a:r>
            <a:endParaRPr lang="en-US" altLang="zh-CN" sz="6000" dirty="0">
              <a:solidFill>
                <a:srgbClr val="FFC000"/>
              </a:solidFill>
              <a:latin typeface="思源黑体 CN Heavy" panose="020B0A00000000000000" pitchFamily="34" charset="-122"/>
              <a:ea typeface="思源黑体 CN Heavy" panose="020B0A00000000000000" pitchFamily="34" charset="-122"/>
              <a:cs typeface="阿里巴巴普惠体 Heavy" panose="00020600040101010101" pitchFamily="18" charset="-122"/>
              <a:sym typeface="思源黑体 CN Normal" panose="020B0400000000000000" pitchFamily="34" charset="-122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lang="zh-CN" altLang="en-US" sz="6000" dirty="0">
                <a:solidFill>
                  <a:srgbClr val="FFC000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  <a:cs typeface="阿里巴巴普惠体 Heavy" panose="00020600040101010101" pitchFamily="18" charset="-122"/>
                <a:sym typeface="思源黑体 CN Normal" panose="020B0400000000000000" pitchFamily="34" charset="-122"/>
              </a:rPr>
              <a:t>是全面从严治党的重要组成部分</a:t>
            </a:r>
            <a:endParaRPr kumimoji="0" lang="zh-CN" altLang="en-US" sz="600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思源黑体 CN Heavy" panose="020B0A00000000000000" pitchFamily="34" charset="-122"/>
              <a:ea typeface="思源黑体 CN Heavy" panose="020B0A00000000000000" pitchFamily="34" charset="-122"/>
              <a:cs typeface="阿里巴巴普惠体 Heavy" panose="00020600040101010101" pitchFamily="18" charset="-122"/>
              <a:sym typeface="思源黑体 CN Normal" panose="020B0400000000000000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0F9CA008-C1CA-10D9-56B8-4C6D7955C1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9676" y="137750"/>
            <a:ext cx="1607592" cy="4822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Tm="3000">
        <p14:prism dir="d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14</Words>
  <Application>Microsoft Office PowerPoint</Application>
  <PresentationFormat>宽屏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思源黑体 CN Heavy</vt:lpstr>
      <vt:lpstr>Arial</vt:lpstr>
      <vt:lpstr>Calibri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reebo li</cp:lastModifiedBy>
  <cp:revision>151</cp:revision>
  <dcterms:created xsi:type="dcterms:W3CDTF">2021-04-07T09:34:00Z</dcterms:created>
  <dcterms:modified xsi:type="dcterms:W3CDTF">2025-09-26T08:17:43Z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349F715CCF7A40BBBCFA26BD19A03FE3_13</vt:lpwstr>
  </property>
</Properties>
</file>