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924"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200151"/>
            <a:ext cx="8229600" cy="3394472"/>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B8CEA1C-FC14-48C5-9255-8BB8AD3E19FF}" type="datetimeFigureOut">
              <a:rPr lang="zh-CN" altLang="en-US" smtClean="0"/>
              <a:t>2025/9/24</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4FD9A758-4414-4213-A2D5-DF91F0A9739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9144000" cy="51435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107504" y="5020022"/>
            <a:ext cx="8928992" cy="72008"/>
          </a:xfrm>
          <a:prstGeom prst="round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0"/>
            <a:ext cx="9144000" cy="2715766"/>
          </a:xfrm>
          <a:prstGeom prst="rect">
            <a:avLst/>
          </a:prstGeom>
          <a:solidFill>
            <a:srgbClr val="C000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p:cNvSpPr/>
          <p:nvPr/>
        </p:nvSpPr>
        <p:spPr>
          <a:xfrm>
            <a:off x="755576" y="1635646"/>
            <a:ext cx="7632848" cy="1944216"/>
          </a:xfrm>
          <a:prstGeom prst="roundRect">
            <a:avLst>
              <a:gd name="adj" fmla="val 5140"/>
            </a:avLst>
          </a:prstGeom>
          <a:solidFill>
            <a:schemeClr val="bg1"/>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401902" y="2387084"/>
            <a:ext cx="6340197" cy="553998"/>
          </a:xfrm>
          <a:prstGeom prst="rect">
            <a:avLst/>
          </a:prstGeom>
        </p:spPr>
        <p:txBody>
          <a:bodyPr wrap="none">
            <a:spAutoFit/>
          </a:bodyPr>
          <a:lstStyle/>
          <a:p>
            <a:r>
              <a:rPr lang="zh-CN" altLang="en-US" sz="3000" b="1" dirty="0">
                <a:solidFill>
                  <a:srgbClr val="C00000"/>
                </a:solidFill>
                <a:latin typeface="黑体" panose="02010609060101010101" pitchFamily="49" charset="-122"/>
                <a:ea typeface="黑体" panose="02010609060101010101" pitchFamily="49" charset="-122"/>
              </a:rPr>
              <a:t>中国式现代化的百年探索与世界意义</a:t>
            </a:r>
          </a:p>
        </p:txBody>
      </p:sp>
      <p:pic>
        <p:nvPicPr>
          <p:cNvPr id="22" name="图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7100" y="4687739"/>
            <a:ext cx="909801" cy="27294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8</Words>
  <Application>Microsoft Office PowerPoint</Application>
  <PresentationFormat>全屏显示(16:9)</PresentationFormat>
  <Paragraphs>1</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习近平总书记在党的二十大报告中指出，从现在起，中国共产党的中心任务就是团结带领全国各族人民全面建成社会主义现代化强国，实现第二个百年奋斗目标，以中国式现代化全面推进中华民族伟大复兴。      总书记还讲了，概括提出并深入阐述中国式现代化理论，是党的二十大的一个重大理论创新，是科学社会主义的最新重大成果。</dc:title>
  <dc:creator>DELL</dc:creator>
  <cp:lastModifiedBy>DELL</cp:lastModifiedBy>
  <cp:revision>32</cp:revision>
  <dcterms:created xsi:type="dcterms:W3CDTF">2025-09-19T00:31:00Z</dcterms:created>
  <dcterms:modified xsi:type="dcterms:W3CDTF">2025-09-24T08:29:02Z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CEAA57DD63B848E292103592F89FC0BA_12</vt:lpwstr>
  </property>
  <property fmtid="{D5CDD505-2E9C-101B-9397-08002B2CF9AE}" pid="3" name="KSOProductBuildVer">
    <vt:lpwstr>2052-12.1.0.22529</vt:lpwstr>
  </property>
</Properties>
</file>