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2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12"/>
    <a:srgbClr val="99877E"/>
    <a:srgbClr val="E50011"/>
    <a:srgbClr val="DCAB83"/>
    <a:srgbClr val="7393B8"/>
    <a:srgbClr val="2784D4"/>
    <a:srgbClr val="3188D8"/>
    <a:srgbClr val="77A0CE"/>
    <a:srgbClr val="E3D295"/>
    <a:srgbClr val="B4A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94" autoAdjust="0"/>
  </p:normalViewPr>
  <p:slideViewPr>
    <p:cSldViewPr snapToGrid="0" showGuides="1">
      <p:cViewPr varScale="1">
        <p:scale>
          <a:sx n="86" d="100"/>
          <a:sy n="86" d="100"/>
        </p:scale>
        <p:origin x="456" y="84"/>
      </p:cViewPr>
      <p:guideLst>
        <p:guide orient="horz" pos="2159"/>
        <p:guide pos="38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cs typeface="字魂55号-龙吟手书" panose="0000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字魂55号-龙吟手书" panose="00000500000000000000" charset="-122"/>
              </a:rPr>
              <a:t>2025/9/24 Wednesday</a:t>
            </a:fld>
            <a:endParaRPr lang="zh-CN" altLang="en-US">
              <a:cs typeface="字魂55号-龙吟手书" panose="0000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cs typeface="字魂55号-龙吟手书" panose="0000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字魂55号-龙吟手书" panose="00000500000000000000" charset="-122"/>
              </a:rPr>
              <a:t>‹#›</a:t>
            </a:fld>
            <a:endParaRPr lang="zh-CN" altLang="en-US">
              <a:cs typeface="字魂55号-龙吟手书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字魂55号-龙吟手书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字魂55号-龙吟手书" panose="00000500000000000000" charset="-122"/>
              </a:defRPr>
            </a:lvl1pPr>
          </a:lstStyle>
          <a:p>
            <a:fld id="{49422282-F134-4310-A702-2B8C06273F54}" type="datetimeFigureOut">
              <a:rPr lang="zh-CN" altLang="en-US" smtClean="0"/>
              <a:t>2025/9/24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字魂55号-龙吟手书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字魂55号-龙吟手书" panose="00000500000000000000" charset="-122"/>
              </a:defRPr>
            </a:lvl1pPr>
          </a:lstStyle>
          <a:p>
            <a:fld id="{F244DE13-1538-42BC-B5A9-6DA556A68E9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字魂55号-龙吟手书" panose="0000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字魂55号-龙吟手书" panose="0000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字魂55号-龙吟手书" panose="0000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字魂55号-龙吟手书" panose="0000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字魂55号-龙吟手书" panose="0000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E3E9F-D2A1-485D-8023-6AC6B2C1C4C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39CB-C1AA-4177-A200-2FA04763DB39}" type="datetimeFigureOut">
              <a:rPr lang="zh-CN" altLang="en-US" smtClean="0"/>
              <a:t>2025/9/24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F1B8C-9FAB-4384-8B94-DC09E92605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2025/9/24 Wednesday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字魂55号-龙吟手书" panose="00000500000000000000" charset="-122"/>
              </a:defRPr>
            </a:lvl1pPr>
          </a:lstStyle>
          <a:p>
            <a:fld id="{F38F39CB-C1AA-4177-A200-2FA04763DB39}" type="datetimeFigureOut">
              <a:rPr lang="zh-CN" altLang="en-US" smtClean="0"/>
              <a:t>2025/9/24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字魂55号-龙吟手书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36号-正文宋楷" panose="00000500000000000000" pitchFamily="2" charset="-122"/>
                <a:ea typeface="字魂36号-正文宋楷" panose="00000500000000000000" pitchFamily="2" charset="-122"/>
                <a:cs typeface="字魂55号-龙吟手书" panose="00000500000000000000" charset="-122"/>
              </a:defRPr>
            </a:lvl1pPr>
          </a:lstStyle>
          <a:p>
            <a:fld id="{2B4F1B8C-9FAB-4384-8B94-DC09E92605F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36号-正文宋楷" panose="00000500000000000000" pitchFamily="2" charset="-122"/>
          <a:ea typeface="字魂36号-正文宋楷" panose="00000500000000000000" pitchFamily="2" charset="-122"/>
          <a:cs typeface="字魂55号-龙吟手书" panose="0000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36号-正文宋楷" panose="00000500000000000000" pitchFamily="2" charset="-122"/>
          <a:ea typeface="字魂36号-正文宋楷" panose="00000500000000000000" pitchFamily="2" charset="-122"/>
          <a:cs typeface="字魂55号-龙吟手书" panose="0000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36号-正文宋楷" panose="00000500000000000000" pitchFamily="2" charset="-122"/>
          <a:ea typeface="字魂36号-正文宋楷" panose="00000500000000000000" pitchFamily="2" charset="-122"/>
          <a:cs typeface="字魂55号-龙吟手书" panose="0000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36号-正文宋楷" panose="00000500000000000000" pitchFamily="2" charset="-122"/>
          <a:ea typeface="字魂36号-正文宋楷" panose="00000500000000000000" pitchFamily="2" charset="-122"/>
          <a:cs typeface="字魂55号-龙吟手书" panose="0000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36号-正文宋楷" panose="00000500000000000000" pitchFamily="2" charset="-122"/>
          <a:ea typeface="字魂36号-正文宋楷" panose="00000500000000000000" pitchFamily="2" charset="-122"/>
          <a:cs typeface="字魂55号-龙吟手书" panose="0000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36号-正文宋楷" panose="00000500000000000000" pitchFamily="2" charset="-122"/>
          <a:ea typeface="字魂36号-正文宋楷" panose="00000500000000000000" pitchFamily="2" charset="-122"/>
          <a:cs typeface="字魂55号-龙吟手书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72A5CE-4228-7A6E-05D7-25591274B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270" y="0"/>
            <a:ext cx="12190730" cy="685546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93000">
                <a:srgbClr val="C0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wps稻壳儿七月上原创链接：http://chn.docer.com/works?userid=390257647_5"/>
          <p:cNvGrpSpPr/>
          <p:nvPr/>
        </p:nvGrpSpPr>
        <p:grpSpPr>
          <a:xfrm>
            <a:off x="462480" y="5484838"/>
            <a:ext cx="819982" cy="1109030"/>
            <a:chOff x="8966687" y="1257301"/>
            <a:chExt cx="2173818" cy="2940100"/>
          </a:xfrm>
        </p:grpSpPr>
        <p:pic>
          <p:nvPicPr>
            <p:cNvPr id="11" name="wps稻壳儿七月上原创链接：http://chn.docer.com/works?userid=39025764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4" t="11690" r="14182"/>
            <a:stretch>
              <a:fillRect/>
            </a:stretch>
          </p:blipFill>
          <p:spPr>
            <a:xfrm rot="21178718">
              <a:off x="8966687" y="1257301"/>
              <a:ext cx="2173818" cy="2940100"/>
            </a:xfrm>
            <a:prstGeom prst="rect">
              <a:avLst/>
            </a:prstGeom>
          </p:spPr>
        </p:pic>
        <p:sp>
          <p:nvSpPr>
            <p:cNvPr id="12" name="wps稻壳儿七月上原创链接：http://chn.docer.com/works?userid=390257647"/>
            <p:cNvSpPr txBox="1"/>
            <p:nvPr/>
          </p:nvSpPr>
          <p:spPr>
            <a:xfrm>
              <a:off x="9358990" y="1905031"/>
              <a:ext cx="1101508" cy="979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字魂55号-龙吟手书" panose="00000500000000000000" charset="-122"/>
                </a:rPr>
                <a:t>北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542650" y="2656788"/>
              <a:ext cx="1101508" cy="979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字魂55号-龙吟手书" panose="00000500000000000000" charset="-122"/>
                </a:rPr>
                <a:t>京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65CB99C-C3A2-9F5A-0FFE-A35401F43C0C}"/>
              </a:ext>
            </a:extLst>
          </p:cNvPr>
          <p:cNvGrpSpPr/>
          <p:nvPr/>
        </p:nvGrpSpPr>
        <p:grpSpPr>
          <a:xfrm>
            <a:off x="897475" y="1972611"/>
            <a:ext cx="10397049" cy="2489884"/>
            <a:chOff x="869595" y="962825"/>
            <a:chExt cx="10397049" cy="2489884"/>
          </a:xfrm>
        </p:grpSpPr>
        <p:sp>
          <p:nvSpPr>
            <p:cNvPr id="7" name="wps稻壳儿七月上原创链接：http://chn.docer.com/works?userid=390257647_3"/>
            <p:cNvSpPr txBox="1"/>
            <p:nvPr/>
          </p:nvSpPr>
          <p:spPr>
            <a:xfrm>
              <a:off x="1348544" y="971392"/>
              <a:ext cx="949490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6000">
                  <a:solidFill>
                    <a:schemeClr val="bg1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  <a:cs typeface="字魂55号-龙吟手书" panose="00000500000000000000" charset="-122"/>
                </a:defRPr>
              </a:lvl1pPr>
            </a:lstStyle>
            <a:p>
              <a:r>
                <a:rPr lang="zh-CN" altLang="zh-CN" sz="6600" dirty="0">
                  <a:solidFill>
                    <a:srgbClr val="FF0000"/>
                  </a:solidFill>
                </a:rPr>
                <a:t>担好首善之区的文化重任</a:t>
              </a:r>
              <a:endParaRPr lang="en-US" altLang="zh-CN" sz="6600" dirty="0">
                <a:solidFill>
                  <a:srgbClr val="FF0000"/>
                </a:solidFill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4CD63A3-CBDE-D561-FE36-788035435BE7}"/>
                </a:ext>
              </a:extLst>
            </p:cNvPr>
            <p:cNvSpPr txBox="1"/>
            <p:nvPr/>
          </p:nvSpPr>
          <p:spPr>
            <a:xfrm>
              <a:off x="925350" y="2336146"/>
              <a:ext cx="103412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defRPr sz="6000">
                  <a:solidFill>
                    <a:srgbClr val="FF0000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  <a:cs typeface="字魂55号-龙吟手书" panose="00000500000000000000" charset="-122"/>
                </a:defRPr>
              </a:lvl1pPr>
            </a:lstStyle>
            <a:p>
              <a:r>
                <a:rPr lang="zh-CN" altLang="zh-CN" sz="6600" dirty="0"/>
                <a:t>加快推进全国文化中心建设</a:t>
              </a:r>
              <a:endParaRPr lang="zh-CN" altLang="en-US" sz="6600" dirty="0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7059137-4349-1BF9-27DD-362E3611E8E6}"/>
                </a:ext>
              </a:extLst>
            </p:cNvPr>
            <p:cNvSpPr txBox="1"/>
            <p:nvPr/>
          </p:nvSpPr>
          <p:spPr>
            <a:xfrm>
              <a:off x="1282820" y="962825"/>
              <a:ext cx="970329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50000"/>
                </a:lnSpc>
                <a:defRPr sz="6000">
                  <a:solidFill>
                    <a:schemeClr val="bg1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  <a:cs typeface="字魂55号-龙吟手书" panose="00000500000000000000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zh-CN" sz="6600" dirty="0"/>
                <a:t>担好首善之区的文化重任 </a:t>
              </a:r>
              <a:endParaRPr lang="en-US" altLang="zh-CN" sz="6600" dirty="0"/>
            </a:p>
          </p:txBody>
        </p:sp>
        <p:sp>
          <p:nvSpPr>
            <p:cNvPr id="8" name="wps稻壳儿七月上原创链接：http://chn.docer.com/works?userid=390257647_4"/>
            <p:cNvSpPr txBox="1"/>
            <p:nvPr/>
          </p:nvSpPr>
          <p:spPr>
            <a:xfrm>
              <a:off x="869595" y="2344713"/>
              <a:ext cx="1034129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defRPr/>
              </a:pPr>
              <a:r>
                <a:rPr lang="zh-CN" altLang="zh-CN" sz="6600" dirty="0">
                  <a:solidFill>
                    <a:schemeClr val="bg1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  <a:cs typeface="字魂55号-龙吟手书" panose="00000500000000000000" charset="-122"/>
                </a:rPr>
                <a:t>加快推进全国文化中心建设</a:t>
              </a:r>
              <a:endParaRPr lang="zh-CN" altLang="en-US" sz="660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字魂55号-龙吟手书" panose="00000500000000000000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65C50262-7945-9D13-74D6-8A9066656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575" y="326225"/>
            <a:ext cx="1466846" cy="4400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8" grpId="1" animBg="1"/>
      <p:bldP spid="7" grpId="1"/>
      <p:bldP spid="8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114887"/>
      </a:accent1>
      <a:accent2>
        <a:srgbClr val="D8324E"/>
      </a:accent2>
      <a:accent3>
        <a:srgbClr val="114887"/>
      </a:accent3>
      <a:accent4>
        <a:srgbClr val="D8324D"/>
      </a:accent4>
      <a:accent5>
        <a:srgbClr val="114887"/>
      </a:accent5>
      <a:accent6>
        <a:srgbClr val="D8324D"/>
      </a:accent6>
      <a:hlink>
        <a:srgbClr val="0563C1"/>
      </a:hlink>
      <a:folHlink>
        <a:srgbClr val="954D72"/>
      </a:folHlink>
    </a:clrScheme>
    <a:fontScheme name="font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字魂55号-龙吟手书"/>
        <a:font script="Hebr" typeface="字魂55号-龙吟手书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5号-龙吟手书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字魂55号-龙吟手书"/>
        <a:font script="Hebr" typeface="字魂55号-龙吟手书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5号-龙吟手书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25</Words>
  <Application>Microsoft Office PowerPoint</Application>
  <PresentationFormat>宽屏</PresentationFormat>
  <Paragraphs>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思源宋体 Heavy</vt:lpstr>
      <vt:lpstr>字魂36号-正文宋楷</vt:lpstr>
      <vt:lpstr>Arial</vt:lpstr>
      <vt:lpstr>Calibri</vt:lpstr>
      <vt:lpstr>Times New Roman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dreamsummit</cp:lastModifiedBy>
  <cp:revision>44</cp:revision>
  <dcterms:created xsi:type="dcterms:W3CDTF">2019-06-14T08:59:00Z</dcterms:created>
  <dcterms:modified xsi:type="dcterms:W3CDTF">2025-09-24T08:39:52Z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