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324" r:id="rId2"/>
  </p:sldIdLst>
  <p:sldSz cx="9334500" cy="52482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3018"/>
    <a:srgbClr val="C727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54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2025/10/10 Friday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4555" y="1143000"/>
            <a:ext cx="5488889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组合 4"/>
          <p:cNvGrpSpPr/>
          <p:nvPr userDrawn="1"/>
        </p:nvGrpSpPr>
        <p:grpSpPr>
          <a:xfrm>
            <a:off x="1" y="1"/>
            <a:ext cx="9334498" cy="5248274"/>
            <a:chOff x="1" y="0"/>
            <a:chExt cx="12191998" cy="6857999"/>
          </a:xfrm>
        </p:grpSpPr>
        <p:pic>
          <p:nvPicPr>
            <p:cNvPr id="6" name="图片 5"/>
            <p:cNvPicPr>
              <a:picLocks noChangeAspect="1"/>
            </p:cNvPicPr>
            <p:nvPr/>
          </p:nvPicPr>
          <p:blipFill rotWithShape="1">
            <a:blip r:embed="rId2"/>
            <a:srcRect l="62660" t="21754" b="7800"/>
            <a:stretch>
              <a:fillRect/>
            </a:stretch>
          </p:blipFill>
          <p:spPr>
            <a:xfrm>
              <a:off x="10479316" y="4704535"/>
              <a:ext cx="1712683" cy="2153464"/>
            </a:xfrm>
            <a:prstGeom prst="rect">
              <a:avLst/>
            </a:prstGeom>
            <a:solidFill>
              <a:srgbClr val="F6EFE8"/>
            </a:solidFill>
            <a:ln>
              <a:noFill/>
            </a:ln>
          </p:spPr>
        </p:pic>
        <p:pic>
          <p:nvPicPr>
            <p:cNvPr id="7" name="图片 6"/>
            <p:cNvPicPr>
              <a:picLocks noChangeAspect="1"/>
            </p:cNvPicPr>
            <p:nvPr/>
          </p:nvPicPr>
          <p:blipFill rotWithShape="1">
            <a:blip r:embed="rId3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5867" r="59203"/>
            <a:stretch>
              <a:fillRect/>
            </a:stretch>
          </p:blipFill>
          <p:spPr>
            <a:xfrm rot="5400000">
              <a:off x="117141" y="-117140"/>
              <a:ext cx="918399" cy="1152680"/>
            </a:xfrm>
            <a:custGeom>
              <a:avLst/>
              <a:gdLst>
                <a:gd name="connsiteX0" fmla="*/ 0 w 1865086"/>
                <a:gd name="connsiteY0" fmla="*/ 2340864 h 2340864"/>
                <a:gd name="connsiteX1" fmla="*/ 0 w 1865086"/>
                <a:gd name="connsiteY1" fmla="*/ 0 h 2340864"/>
                <a:gd name="connsiteX2" fmla="*/ 1865086 w 1865086"/>
                <a:gd name="connsiteY2" fmla="*/ 0 h 2340864"/>
                <a:gd name="connsiteX3" fmla="*/ 1865086 w 1865086"/>
                <a:gd name="connsiteY3" fmla="*/ 2136687 h 2340864"/>
                <a:gd name="connsiteX4" fmla="*/ 1847150 w 1865086"/>
                <a:gd name="connsiteY4" fmla="*/ 2151486 h 2340864"/>
                <a:gd name="connsiteX5" fmla="*/ 1735493 w 1865086"/>
                <a:gd name="connsiteY5" fmla="*/ 2286814 h 2340864"/>
                <a:gd name="connsiteX6" fmla="*/ 1702657 w 1865086"/>
                <a:gd name="connsiteY6" fmla="*/ 2340864 h 2340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65086" h="2340864">
                  <a:moveTo>
                    <a:pt x="0" y="2340864"/>
                  </a:moveTo>
                  <a:lnTo>
                    <a:pt x="0" y="0"/>
                  </a:lnTo>
                  <a:lnTo>
                    <a:pt x="1865086" y="0"/>
                  </a:lnTo>
                  <a:lnTo>
                    <a:pt x="1865086" y="2136687"/>
                  </a:lnTo>
                  <a:lnTo>
                    <a:pt x="1847150" y="2151486"/>
                  </a:lnTo>
                  <a:cubicBezTo>
                    <a:pt x="1805781" y="2192854"/>
                    <a:pt x="1768358" y="2238168"/>
                    <a:pt x="1735493" y="2286814"/>
                  </a:cubicBezTo>
                  <a:lnTo>
                    <a:pt x="1702657" y="2340864"/>
                  </a:lnTo>
                  <a:close/>
                </a:path>
              </a:pathLst>
            </a:custGeom>
          </p:spPr>
        </p:pic>
      </p:grp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ransition/>
  <p:txStyles>
    <p:titleStyle>
      <a:lvl1pPr algn="l" defTabSz="699770" rtl="0" eaLnBrk="1" latinLnBrk="0" hangingPunct="1">
        <a:lnSpc>
          <a:spcPct val="90000"/>
        </a:lnSpc>
        <a:spcBef>
          <a:spcPct val="0"/>
        </a:spcBef>
        <a:buNone/>
        <a:defRPr sz="336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5260" indent="-175260" algn="l" defTabSz="699770" rtl="0" eaLnBrk="1" latinLnBrk="0" hangingPunct="1">
        <a:lnSpc>
          <a:spcPct val="90000"/>
        </a:lnSpc>
        <a:spcBef>
          <a:spcPts val="765"/>
        </a:spcBef>
        <a:buFont typeface="Arial" panose="020B0604020202020204" pitchFamily="34" charset="0"/>
        <a:buChar char="•"/>
        <a:defRPr sz="2145" kern="1200">
          <a:solidFill>
            <a:schemeClr val="tx1"/>
          </a:solidFill>
          <a:latin typeface="+mn-lt"/>
          <a:ea typeface="+mn-ea"/>
          <a:cs typeface="+mn-cs"/>
        </a:defRPr>
      </a:lvl1pPr>
      <a:lvl2pPr marL="525145" indent="-175260" algn="l" defTabSz="699770" rtl="0" eaLnBrk="1" latinLnBrk="0" hangingPunct="1">
        <a:lnSpc>
          <a:spcPct val="90000"/>
        </a:lnSpc>
        <a:spcBef>
          <a:spcPts val="385"/>
        </a:spcBef>
        <a:buFont typeface="Arial" panose="020B0604020202020204" pitchFamily="34" charset="0"/>
        <a:buChar char="•"/>
        <a:defRPr sz="1835" kern="1200">
          <a:solidFill>
            <a:schemeClr val="tx1"/>
          </a:solidFill>
          <a:latin typeface="+mn-lt"/>
          <a:ea typeface="+mn-ea"/>
          <a:cs typeface="+mn-cs"/>
        </a:defRPr>
      </a:lvl2pPr>
      <a:lvl3pPr marL="875030" indent="-175260" algn="l" defTabSz="699770" rtl="0" eaLnBrk="1" latinLnBrk="0" hangingPunct="1">
        <a:lnSpc>
          <a:spcPct val="90000"/>
        </a:lnSpc>
        <a:spcBef>
          <a:spcPts val="38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224915" indent="-175260" algn="l" defTabSz="699770" rtl="0" eaLnBrk="1" latinLnBrk="0" hangingPunct="1">
        <a:lnSpc>
          <a:spcPct val="90000"/>
        </a:lnSpc>
        <a:spcBef>
          <a:spcPts val="385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4pPr>
      <a:lvl5pPr marL="1574800" indent="-175260" algn="l" defTabSz="699770" rtl="0" eaLnBrk="1" latinLnBrk="0" hangingPunct="1">
        <a:lnSpc>
          <a:spcPct val="90000"/>
        </a:lnSpc>
        <a:spcBef>
          <a:spcPts val="385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5pPr>
      <a:lvl6pPr marL="1924685" indent="-175260" algn="l" defTabSz="699770" rtl="0" eaLnBrk="1" latinLnBrk="0" hangingPunct="1">
        <a:lnSpc>
          <a:spcPct val="90000"/>
        </a:lnSpc>
        <a:spcBef>
          <a:spcPts val="385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6pPr>
      <a:lvl7pPr marL="2274570" indent="-175260" algn="l" defTabSz="699770" rtl="0" eaLnBrk="1" latinLnBrk="0" hangingPunct="1">
        <a:lnSpc>
          <a:spcPct val="90000"/>
        </a:lnSpc>
        <a:spcBef>
          <a:spcPts val="385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7pPr>
      <a:lvl8pPr marL="2624455" indent="-175260" algn="l" defTabSz="699770" rtl="0" eaLnBrk="1" latinLnBrk="0" hangingPunct="1">
        <a:lnSpc>
          <a:spcPct val="90000"/>
        </a:lnSpc>
        <a:spcBef>
          <a:spcPts val="385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8pPr>
      <a:lvl9pPr marL="2974340" indent="-175260" algn="l" defTabSz="699770" rtl="0" eaLnBrk="1" latinLnBrk="0" hangingPunct="1">
        <a:lnSpc>
          <a:spcPct val="90000"/>
        </a:lnSpc>
        <a:spcBef>
          <a:spcPts val="385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1pPr>
      <a:lvl2pPr marL="349885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2pPr>
      <a:lvl3pPr marL="699770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3pPr>
      <a:lvl4pPr marL="1049655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4pPr>
      <a:lvl5pPr marL="1399540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5pPr>
      <a:lvl6pPr marL="1749425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6pPr>
      <a:lvl7pPr marL="2099310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7pPr>
      <a:lvl8pPr marL="2449195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8pPr>
      <a:lvl9pPr marL="2799080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图片 21"/>
          <p:cNvPicPr>
            <a:picLocks noChangeAspect="1"/>
          </p:cNvPicPr>
          <p:nvPr/>
        </p:nvPicPr>
        <p:blipFill rotWithShape="1">
          <a:blip r:embed="rId2"/>
          <a:srcRect t="7800" b="7800"/>
          <a:stretch>
            <a:fillRect/>
          </a:stretch>
        </p:blipFill>
        <p:spPr>
          <a:xfrm>
            <a:off x="2117" y="-1"/>
            <a:ext cx="9330267" cy="5248275"/>
          </a:xfrm>
          <a:prstGeom prst="rect">
            <a:avLst/>
          </a:prstGeom>
          <a:solidFill>
            <a:srgbClr val="F6EFE8"/>
          </a:solidFill>
          <a:ln>
            <a:noFill/>
          </a:ln>
        </p:spPr>
      </p:pic>
      <p:sp>
        <p:nvSpPr>
          <p:cNvPr id="59" name="文本框 58"/>
          <p:cNvSpPr txBox="1"/>
          <p:nvPr/>
        </p:nvSpPr>
        <p:spPr>
          <a:xfrm>
            <a:off x="2237015" y="1722453"/>
            <a:ext cx="6012367" cy="1624484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 defTabSz="699770">
              <a:lnSpc>
                <a:spcPct val="150000"/>
              </a:lnSpc>
            </a:pPr>
            <a:r>
              <a:rPr lang="zh-CN" altLang="en-US" sz="3600" dirty="0">
                <a:solidFill>
                  <a:srgbClr val="B9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ea"/>
                <a:sym typeface="Arial" panose="020B0604020202020204" pitchFamily="34" charset="0"/>
              </a:rPr>
              <a:t>高质量共建“一带一路”</a:t>
            </a:r>
            <a:endParaRPr lang="en-US" altLang="zh-CN" sz="3600" dirty="0">
              <a:solidFill>
                <a:srgbClr val="B90000"/>
              </a:solidFill>
              <a:latin typeface="黑体" panose="02010609060101010101" pitchFamily="49" charset="-122"/>
              <a:ea typeface="黑体" panose="02010609060101010101" pitchFamily="49" charset="-122"/>
              <a:cs typeface="+mn-ea"/>
              <a:sym typeface="Arial" panose="020B0604020202020204" pitchFamily="34" charset="0"/>
            </a:endParaRPr>
          </a:p>
          <a:p>
            <a:pPr algn="ctr" defTabSz="699770">
              <a:lnSpc>
                <a:spcPct val="150000"/>
              </a:lnSpc>
            </a:pPr>
            <a:r>
              <a:rPr lang="zh-CN" altLang="en-US" sz="3600" dirty="0">
                <a:solidFill>
                  <a:srgbClr val="B9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ea"/>
                <a:sym typeface="Arial" panose="020B0604020202020204" pitchFamily="34" charset="0"/>
              </a:rPr>
              <a:t>开拓全球共赢发展新空间</a:t>
            </a: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32F8DA73-5A1A-B8A3-3677-BFC4EB836D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4095" y="314220"/>
            <a:ext cx="888841" cy="26665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思源黑体 CN Medium">
      <a:majorFont>
        <a:latin typeface="Arial"/>
        <a:ea typeface="思源黑体 CN Medium"/>
        <a:cs typeface=""/>
      </a:majorFont>
      <a:minorFont>
        <a:latin typeface="Arial"/>
        <a:ea typeface="思源黑体 CN Medium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C00000"/>
        </a:solidFill>
        <a:ln>
          <a:noFill/>
        </a:ln>
      </a:spPr>
      <a:bodyPr rtlCol="0" anchor="ctr"/>
      <a:lstStyle>
        <a:defPPr algn="ctr">
          <a:defRPr sz="2400" dirty="0">
            <a:solidFill>
              <a:schemeClr val="bg1"/>
            </a:solidFill>
            <a:latin typeface="字魂45号-冰宇雅宋" panose="00000500000000000000" pitchFamily="2" charset="-122"/>
            <a:ea typeface="字魂45号-冰宇雅宋" panose="00000500000000000000" pitchFamily="2" charset="-122"/>
            <a:cs typeface="+mn-ea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</TotalTime>
  <Words>10</Words>
  <Application>Microsoft Office PowerPoint</Application>
  <PresentationFormat>自定义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黑体</vt:lpstr>
      <vt:lpstr>Arial</vt:lpstr>
      <vt:lpstr>Calibri</vt:lpstr>
      <vt:lpstr>1_Office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dreamsummit</cp:lastModifiedBy>
  <cp:revision>225</cp:revision>
  <dcterms:created xsi:type="dcterms:W3CDTF">2025-09-19T08:22:00Z</dcterms:created>
  <dcterms:modified xsi:type="dcterms:W3CDTF">2025-10-10T07:13:16Z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1EC6059F9D274E078813ABF0EB2DED7C_12</vt:lpwstr>
  </property>
  <property fmtid="{D5CDD505-2E9C-101B-9397-08002B2CF9AE}" pid="3" name="KSOProductBuildVer">
    <vt:lpwstr>2052-12.1.0.21915</vt:lpwstr>
  </property>
</Properties>
</file>