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38" r:id="rId2"/>
  </p:sldIdLst>
  <p:sldSz cx="12192000" cy="6858000"/>
  <p:notesSz cx="6858000" cy="9144000"/>
  <p:custDataLst>
    <p:tags r:id="rId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4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84"/>
    <a:srgbClr val="E99E4D"/>
    <a:srgbClr val="FCF7DA"/>
    <a:srgbClr val="A71125"/>
    <a:srgbClr val="D22D2B"/>
    <a:srgbClr val="CE4561"/>
    <a:srgbClr val="E36469"/>
    <a:srgbClr val="216F58"/>
    <a:srgbClr val="01527F"/>
    <a:srgbClr val="011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78" autoAdjust="0"/>
    <p:restoredTop sz="96271"/>
  </p:normalViewPr>
  <p:slideViewPr>
    <p:cSldViewPr snapToGrid="0" snapToObjects="1" showGuides="1">
      <p:cViewPr>
        <p:scale>
          <a:sx n="80" d="100"/>
          <a:sy n="80" d="100"/>
        </p:scale>
        <p:origin x="-1026" y="-186"/>
      </p:cViewPr>
      <p:guideLst>
        <p:guide orient="horz" pos="214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96" d="100"/>
        <a:sy n="196" d="100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250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4B3C7D-7ED1-A34F-BCFC-1C01389AE58C}" type="datetimeFigureOut">
              <a:rPr kumimoji="1" lang="zh-CN" altLang="en-US" smtClean="0"/>
              <a:t>2025/9/28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ED8CE-3D9F-CA47-A17E-9AD879C3B1C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87915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CF2CF-5EF1-D24F-8F8B-C67282AA038A}" type="datetimeFigureOut">
              <a:rPr kumimoji="1" lang="zh-CN" altLang="en-US" smtClean="0"/>
              <a:t>2025/9/28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70782-008B-5B48-B01C-A994AC4AA046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98798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E3AE05-7DD1-4AF0-924E-BEEA496F3737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5772595" y="0"/>
            <a:ext cx="6435762" cy="5538256"/>
            <a:chOff x="7874000" y="0"/>
            <a:chExt cx="4322482" cy="3719686"/>
          </a:xfrm>
        </p:grpSpPr>
        <p:sp>
          <p:nvSpPr>
            <p:cNvPr id="5" name="直角三角形 4"/>
            <p:cNvSpPr/>
            <p:nvPr/>
          </p:nvSpPr>
          <p:spPr>
            <a:xfrm rot="10800000">
              <a:off x="8627162" y="0"/>
              <a:ext cx="3564838" cy="3564838"/>
            </a:xfrm>
            <a:prstGeom prst="rtTriangle">
              <a:avLst/>
            </a:prstGeom>
            <a:gradFill flip="none" rotWithShape="1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7" name="斜纹 6"/>
            <p:cNvSpPr/>
            <p:nvPr/>
          </p:nvSpPr>
          <p:spPr>
            <a:xfrm flipH="1">
              <a:off x="9972515" y="1349912"/>
              <a:ext cx="2223966" cy="2208318"/>
            </a:xfrm>
            <a:prstGeom prst="diagStripe">
              <a:avLst>
                <a:gd name="adj" fmla="val 64442"/>
              </a:avLst>
            </a:prstGeom>
            <a:gradFill>
              <a:gsLst>
                <a:gs pos="0">
                  <a:schemeClr val="bg1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8" name="平行四边形 7"/>
            <p:cNvSpPr/>
            <p:nvPr/>
          </p:nvSpPr>
          <p:spPr>
            <a:xfrm flipH="1">
              <a:off x="7874000" y="0"/>
              <a:ext cx="2109682" cy="1349912"/>
            </a:xfrm>
            <a:prstGeom prst="parallelogram">
              <a:avLst>
                <a:gd name="adj" fmla="val 100264"/>
              </a:avLst>
            </a:prstGeom>
            <a:gradFill>
              <a:gsLst>
                <a:gs pos="0">
                  <a:schemeClr val="bg1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9" name="斜纹 8"/>
            <p:cNvSpPr/>
            <p:nvPr/>
          </p:nvSpPr>
          <p:spPr>
            <a:xfrm flipH="1">
              <a:off x="10322560" y="1850246"/>
              <a:ext cx="1869440" cy="1869440"/>
            </a:xfrm>
            <a:prstGeom prst="diagStripe">
              <a:avLst>
                <a:gd name="adj" fmla="val 81772"/>
              </a:avLst>
            </a:prstGeom>
            <a:gradFill>
              <a:gsLst>
                <a:gs pos="34000">
                  <a:schemeClr val="accent1">
                    <a:lumMod val="60000"/>
                    <a:lumOff val="40000"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10" name="斜纹 9"/>
            <p:cNvSpPr/>
            <p:nvPr/>
          </p:nvSpPr>
          <p:spPr>
            <a:xfrm flipH="1">
              <a:off x="11419840" y="2080548"/>
              <a:ext cx="776642" cy="776642"/>
            </a:xfrm>
            <a:prstGeom prst="diagStripe">
              <a:avLst>
                <a:gd name="adj" fmla="val 59502"/>
              </a:avLst>
            </a:prstGeom>
            <a:gradFill>
              <a:gsLst>
                <a:gs pos="17000">
                  <a:schemeClr val="accent1">
                    <a:lumMod val="60000"/>
                    <a:lumOff val="40000"/>
                  </a:schemeClr>
                </a:gs>
                <a:gs pos="62000">
                  <a:schemeClr val="accent2">
                    <a:lumMod val="20000"/>
                    <a:lumOff val="80000"/>
                  </a:scheme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solidFill>
                  <a:schemeClr val="tx1"/>
                </a:solidFill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</p:grpSp>
      <p:sp>
        <p:nvSpPr>
          <p:cNvPr id="49" name="矩形 48"/>
          <p:cNvSpPr/>
          <p:nvPr/>
        </p:nvSpPr>
        <p:spPr>
          <a:xfrm>
            <a:off x="0" y="6096000"/>
            <a:ext cx="12192000" cy="766733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51" name="任意形状 51"/>
          <p:cNvSpPr/>
          <p:nvPr/>
        </p:nvSpPr>
        <p:spPr>
          <a:xfrm flipH="1">
            <a:off x="3596639" y="6096000"/>
            <a:ext cx="8595362" cy="359907"/>
          </a:xfrm>
          <a:custGeom>
            <a:avLst/>
            <a:gdLst>
              <a:gd name="connsiteX0" fmla="*/ 8595362 w 8595362"/>
              <a:gd name="connsiteY0" fmla="*/ 0 h 359907"/>
              <a:gd name="connsiteX1" fmla="*/ 5262 w 8595362"/>
              <a:gd name="connsiteY1" fmla="*/ 0 h 359907"/>
              <a:gd name="connsiteX2" fmla="*/ 0 w 8595362"/>
              <a:gd name="connsiteY2" fmla="*/ 5248 h 359907"/>
              <a:gd name="connsiteX3" fmla="*/ 0 w 8595362"/>
              <a:gd name="connsiteY3" fmla="*/ 359907 h 359907"/>
              <a:gd name="connsiteX4" fmla="*/ 8234505 w 8595362"/>
              <a:gd name="connsiteY4" fmla="*/ 359907 h 359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95362" h="359907">
                <a:moveTo>
                  <a:pt x="8595362" y="0"/>
                </a:moveTo>
                <a:lnTo>
                  <a:pt x="5262" y="0"/>
                </a:lnTo>
                <a:lnTo>
                  <a:pt x="0" y="5248"/>
                </a:lnTo>
                <a:lnTo>
                  <a:pt x="0" y="359907"/>
                </a:lnTo>
                <a:lnTo>
                  <a:pt x="8234505" y="359907"/>
                </a:lnTo>
                <a:close/>
              </a:path>
            </a:pathLst>
          </a:custGeom>
          <a:gradFill>
            <a:gsLst>
              <a:gs pos="11000">
                <a:schemeClr val="bg1"/>
              </a:gs>
              <a:gs pos="77000">
                <a:schemeClr val="accent2">
                  <a:lumMod val="60000"/>
                  <a:lumOff val="4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57" name="任意形状 49"/>
          <p:cNvSpPr/>
          <p:nvPr/>
        </p:nvSpPr>
        <p:spPr>
          <a:xfrm flipH="1">
            <a:off x="-1" y="5736093"/>
            <a:ext cx="3596639" cy="359907"/>
          </a:xfrm>
          <a:custGeom>
            <a:avLst/>
            <a:gdLst>
              <a:gd name="connsiteX0" fmla="*/ 3596639 w 3596639"/>
              <a:gd name="connsiteY0" fmla="*/ 0 h 359907"/>
              <a:gd name="connsiteX1" fmla="*/ 360857 w 3596639"/>
              <a:gd name="connsiteY1" fmla="*/ 0 h 359907"/>
              <a:gd name="connsiteX2" fmla="*/ 0 w 3596639"/>
              <a:gd name="connsiteY2" fmla="*/ 359907 h 359907"/>
              <a:gd name="connsiteX3" fmla="*/ 3596639 w 3596639"/>
              <a:gd name="connsiteY3" fmla="*/ 359907 h 359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96639" h="359907">
                <a:moveTo>
                  <a:pt x="3596639" y="0"/>
                </a:moveTo>
                <a:lnTo>
                  <a:pt x="360857" y="0"/>
                </a:lnTo>
                <a:lnTo>
                  <a:pt x="0" y="359907"/>
                </a:lnTo>
                <a:lnTo>
                  <a:pt x="3596639" y="359907"/>
                </a:lnTo>
                <a:close/>
              </a:path>
            </a:pathLst>
          </a:custGeom>
          <a:gradFill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zh-CN" altLang="en-US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58" name="平行四边形 57"/>
          <p:cNvSpPr/>
          <p:nvPr/>
        </p:nvSpPr>
        <p:spPr>
          <a:xfrm flipH="1">
            <a:off x="441156" y="6393855"/>
            <a:ext cx="741258" cy="474305"/>
          </a:xfrm>
          <a:prstGeom prst="parallelogram">
            <a:avLst>
              <a:gd name="adj" fmla="val 100264"/>
            </a:avLst>
          </a:prstGeom>
          <a:gradFill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61" name="平行四边形 60"/>
          <p:cNvSpPr/>
          <p:nvPr/>
        </p:nvSpPr>
        <p:spPr>
          <a:xfrm flipH="1">
            <a:off x="886166" y="6393855"/>
            <a:ext cx="741258" cy="474305"/>
          </a:xfrm>
          <a:prstGeom prst="parallelogram">
            <a:avLst>
              <a:gd name="adj" fmla="val 100264"/>
            </a:avLst>
          </a:prstGeom>
          <a:gradFill>
            <a:gsLst>
              <a:gs pos="0">
                <a:schemeClr val="bg1"/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latin typeface="思源宋体 CN" panose="02020400000000000000" pitchFamily="18" charset="-122"/>
              <a:ea typeface="思源宋体 CN" panose="02020400000000000000" pitchFamily="18" charset="-122"/>
              <a:sym typeface="思源宋体 CN" panose="02020400000000000000" pitchFamily="18" charset="-122"/>
            </a:endParaRPr>
          </a:p>
        </p:txBody>
      </p:sp>
      <p:sp>
        <p:nvSpPr>
          <p:cNvPr id="64" name="文本框 63"/>
          <p:cNvSpPr txBox="1"/>
          <p:nvPr/>
        </p:nvSpPr>
        <p:spPr>
          <a:xfrm>
            <a:off x="2797661" y="2318856"/>
            <a:ext cx="6596678" cy="22202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zh-CN" altLang="en-US" sz="5000" dirty="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2700000" scaled="1"/>
                  <a:tileRect/>
                </a:gradFill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rPr>
              <a:t>深化周边区域国家研究</a:t>
            </a:r>
            <a:br>
              <a:rPr kumimoji="1" lang="zh-CN" altLang="en-US" sz="5000" dirty="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2700000" scaled="1"/>
                  <a:tileRect/>
                </a:gradFill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rPr>
            </a:br>
            <a:r>
              <a:rPr kumimoji="1" lang="zh-CN" altLang="en-US" sz="5000" dirty="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accent1"/>
                    </a:gs>
                  </a:gsLst>
                  <a:lin ang="2700000" scaled="1"/>
                  <a:tileRect/>
                </a:gradFill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rPr>
              <a:t>共筑周边命运共同体</a:t>
            </a:r>
          </a:p>
        </p:txBody>
      </p:sp>
      <p:grpSp>
        <p:nvGrpSpPr>
          <p:cNvPr id="68" name="组合 67"/>
          <p:cNvGrpSpPr/>
          <p:nvPr/>
        </p:nvGrpSpPr>
        <p:grpSpPr>
          <a:xfrm>
            <a:off x="11047201" y="361570"/>
            <a:ext cx="807719" cy="502919"/>
            <a:chOff x="10212282" y="-796876"/>
            <a:chExt cx="807719" cy="502919"/>
          </a:xfrm>
          <a:solidFill>
            <a:schemeClr val="bg1">
              <a:alpha val="47000"/>
            </a:schemeClr>
          </a:solidFill>
        </p:grpSpPr>
        <p:sp>
          <p:nvSpPr>
            <p:cNvPr id="69" name="椭圆 68"/>
            <p:cNvSpPr/>
            <p:nvPr/>
          </p:nvSpPr>
          <p:spPr>
            <a:xfrm>
              <a:off x="10212282" y="-79687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70" name="椭圆 69"/>
            <p:cNvSpPr/>
            <p:nvPr/>
          </p:nvSpPr>
          <p:spPr>
            <a:xfrm>
              <a:off x="10364682" y="-79687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71" name="椭圆 70"/>
            <p:cNvSpPr/>
            <p:nvPr/>
          </p:nvSpPr>
          <p:spPr>
            <a:xfrm>
              <a:off x="10517082" y="-79687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72" name="椭圆 71"/>
            <p:cNvSpPr/>
            <p:nvPr/>
          </p:nvSpPr>
          <p:spPr>
            <a:xfrm>
              <a:off x="10669482" y="-79687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73" name="椭圆 72"/>
            <p:cNvSpPr/>
            <p:nvPr/>
          </p:nvSpPr>
          <p:spPr>
            <a:xfrm>
              <a:off x="10821882" y="-79687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74" name="椭圆 73"/>
            <p:cNvSpPr/>
            <p:nvPr/>
          </p:nvSpPr>
          <p:spPr>
            <a:xfrm>
              <a:off x="10974282" y="-79687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75" name="椭圆 74"/>
            <p:cNvSpPr/>
            <p:nvPr/>
          </p:nvSpPr>
          <p:spPr>
            <a:xfrm>
              <a:off x="10212282" y="-64447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76" name="椭圆 75"/>
            <p:cNvSpPr/>
            <p:nvPr/>
          </p:nvSpPr>
          <p:spPr>
            <a:xfrm>
              <a:off x="10364682" y="-64447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77" name="椭圆 76"/>
            <p:cNvSpPr/>
            <p:nvPr/>
          </p:nvSpPr>
          <p:spPr>
            <a:xfrm>
              <a:off x="10517082" y="-64447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78" name="椭圆 77"/>
            <p:cNvSpPr/>
            <p:nvPr/>
          </p:nvSpPr>
          <p:spPr>
            <a:xfrm>
              <a:off x="10669482" y="-64447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79" name="椭圆 78"/>
            <p:cNvSpPr/>
            <p:nvPr/>
          </p:nvSpPr>
          <p:spPr>
            <a:xfrm>
              <a:off x="10821882" y="-64447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80" name="椭圆 79"/>
            <p:cNvSpPr/>
            <p:nvPr/>
          </p:nvSpPr>
          <p:spPr>
            <a:xfrm>
              <a:off x="10974282" y="-64447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81" name="椭圆 80"/>
            <p:cNvSpPr/>
            <p:nvPr/>
          </p:nvSpPr>
          <p:spPr>
            <a:xfrm>
              <a:off x="10212282" y="-49207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82" name="椭圆 81"/>
            <p:cNvSpPr/>
            <p:nvPr/>
          </p:nvSpPr>
          <p:spPr>
            <a:xfrm>
              <a:off x="10364682" y="-49207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83" name="椭圆 82"/>
            <p:cNvSpPr/>
            <p:nvPr/>
          </p:nvSpPr>
          <p:spPr>
            <a:xfrm>
              <a:off x="10517082" y="-49207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84" name="椭圆 83"/>
            <p:cNvSpPr/>
            <p:nvPr/>
          </p:nvSpPr>
          <p:spPr>
            <a:xfrm>
              <a:off x="10669482" y="-49207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85" name="椭圆 84"/>
            <p:cNvSpPr/>
            <p:nvPr/>
          </p:nvSpPr>
          <p:spPr>
            <a:xfrm>
              <a:off x="10821882" y="-49207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86" name="椭圆 85"/>
            <p:cNvSpPr/>
            <p:nvPr/>
          </p:nvSpPr>
          <p:spPr>
            <a:xfrm>
              <a:off x="10974282" y="-49207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87" name="椭圆 86"/>
            <p:cNvSpPr/>
            <p:nvPr/>
          </p:nvSpPr>
          <p:spPr>
            <a:xfrm>
              <a:off x="10212282" y="-33967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88" name="椭圆 87"/>
            <p:cNvSpPr/>
            <p:nvPr/>
          </p:nvSpPr>
          <p:spPr>
            <a:xfrm>
              <a:off x="10364682" y="-33967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89" name="椭圆 88"/>
            <p:cNvSpPr/>
            <p:nvPr/>
          </p:nvSpPr>
          <p:spPr>
            <a:xfrm>
              <a:off x="10517082" y="-33967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90" name="椭圆 89"/>
            <p:cNvSpPr/>
            <p:nvPr/>
          </p:nvSpPr>
          <p:spPr>
            <a:xfrm>
              <a:off x="10669482" y="-33967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91" name="椭圆 90"/>
            <p:cNvSpPr/>
            <p:nvPr/>
          </p:nvSpPr>
          <p:spPr>
            <a:xfrm>
              <a:off x="10821882" y="-33967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  <p:sp>
          <p:nvSpPr>
            <p:cNvPr id="92" name="椭圆 91"/>
            <p:cNvSpPr/>
            <p:nvPr/>
          </p:nvSpPr>
          <p:spPr>
            <a:xfrm>
              <a:off x="10974282" y="-339676"/>
              <a:ext cx="45719" cy="4571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>
                <a:latin typeface="黑体" panose="02010609060101010101" pitchFamily="49" charset="-122"/>
                <a:ea typeface="黑体" panose="02010609060101010101" pitchFamily="49" charset="-122"/>
                <a:sym typeface="思源宋体 CN" panose="02020400000000000000" pitchFamily="18" charset="-122"/>
              </a:endParaRPr>
            </a:p>
          </p:txBody>
        </p:sp>
      </p:grpSp>
      <p:pic>
        <p:nvPicPr>
          <p:cNvPr id="2" name="图片 1" descr="首页蓝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3068" y="5709920"/>
            <a:ext cx="1205865" cy="3619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  <p:tag name="ISPRING_FIRST_PUBLISH" val="1"/>
</p:tagLst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34A90"/>
      </a:accent1>
      <a:accent2>
        <a:srgbClr val="48A1FA"/>
      </a:accent2>
      <a:accent3>
        <a:srgbClr val="A5A5A5"/>
      </a:accent3>
      <a:accent4>
        <a:srgbClr val="92D05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588ku">
      <a:majorFont>
        <a:latin typeface="Arial Black"/>
        <a:ea typeface="思源黑体 CN Bold"/>
        <a:cs typeface=""/>
      </a:majorFont>
      <a:minorFont>
        <a:latin typeface="Arial"/>
        <a:ea typeface="思源黑体 CN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自定义</PresentationFormat>
  <Paragraphs>2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DELL</cp:lastModifiedBy>
  <cp:revision>741</cp:revision>
  <dcterms:created xsi:type="dcterms:W3CDTF">2018-06-17T04:53:00Z</dcterms:created>
  <dcterms:modified xsi:type="dcterms:W3CDTF">2025-09-28T08:12:19Z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5D0D0B1D33FB46DAACBC68C53DF51338_13</vt:lpwstr>
  </property>
  <property fmtid="{D5CDD505-2E9C-101B-9397-08002B2CF9AE}" pid="3" name="KSOProductBuildVer">
    <vt:lpwstr>2052-12.1.0.22529</vt:lpwstr>
  </property>
</Properties>
</file>