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334500" cy="5248275"/>
  <p:notesSz cx="6858000" cy="9144000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53" userDrawn="1">
          <p15:clr>
            <a:srgbClr val="A4A3A4"/>
          </p15:clr>
        </p15:guide>
        <p15:guide id="2" pos="29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68111B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318" y="102"/>
      </p:cViewPr>
      <p:guideLst>
        <p:guide orient="horz" pos="1653"/>
        <p:guide pos="29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4742" y="1143000"/>
            <a:ext cx="548851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3739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简约红色简约背景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>
          <a:xfrm>
            <a:off x="-317" y="0"/>
            <a:ext cx="9335135" cy="5248275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092440" y="4762500"/>
            <a:ext cx="1026795" cy="30797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 spd="slow"/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73DE-2241-4837-AF26-2DE700F8D2FA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95D4-BA31-41BC-A78F-9364E67EE6B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/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80002" y="279422"/>
            <a:ext cx="2012752" cy="444767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41747" y="279422"/>
            <a:ext cx="5921573" cy="444767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/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/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 descr="首页红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92440" y="4762500"/>
            <a:ext cx="1026795" cy="307975"/>
          </a:xfrm>
          <a:prstGeom prst="rect">
            <a:avLst/>
          </a:prstGeom>
        </p:spPr>
      </p:pic>
    </p:spTree>
  </p:cSld>
  <p:clrMapOvr>
    <a:masterClrMapping/>
  </p:clrMapOvr>
  <p:transition spd="slow"/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6885" y="1308424"/>
            <a:ext cx="8051006" cy="2183136"/>
          </a:xfrm>
        </p:spPr>
        <p:txBody>
          <a:bodyPr anchor="b"/>
          <a:lstStyle>
            <a:lvl1pPr>
              <a:defRPr sz="459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6885" y="3512214"/>
            <a:ext cx="8051006" cy="1148060"/>
          </a:xfrm>
        </p:spPr>
        <p:txBody>
          <a:bodyPr/>
          <a:lstStyle>
            <a:lvl1pPr marL="0" indent="0">
              <a:buNone/>
              <a:defRPr sz="1835">
                <a:solidFill>
                  <a:schemeClr val="tx1">
                    <a:tint val="75000"/>
                  </a:schemeClr>
                </a:solidFill>
              </a:defRPr>
            </a:lvl1pPr>
            <a:lvl2pPr marL="349885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699770" indent="0">
              <a:buNone/>
              <a:defRPr sz="1380">
                <a:solidFill>
                  <a:schemeClr val="tx1">
                    <a:tint val="75000"/>
                  </a:schemeClr>
                </a:solidFill>
              </a:defRPr>
            </a:lvl3pPr>
            <a:lvl4pPr marL="1049655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4pPr>
            <a:lvl5pPr marL="1399540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5pPr>
            <a:lvl6pPr marL="1749425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6pPr>
            <a:lvl7pPr marL="2099310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7pPr>
            <a:lvl8pPr marL="2449195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8pPr>
            <a:lvl9pPr marL="2799080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/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1747" y="1397110"/>
            <a:ext cx="3967163" cy="332998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25591" y="1397110"/>
            <a:ext cx="3967163" cy="332998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/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2963" y="279422"/>
            <a:ext cx="8051006" cy="1014424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42963" y="1286557"/>
            <a:ext cx="3948931" cy="630522"/>
          </a:xfrm>
        </p:spPr>
        <p:txBody>
          <a:bodyPr anchor="b"/>
          <a:lstStyle>
            <a:lvl1pPr marL="0" indent="0">
              <a:buNone/>
              <a:defRPr sz="1835" b="1"/>
            </a:lvl1pPr>
            <a:lvl2pPr marL="349885" indent="0">
              <a:buNone/>
              <a:defRPr sz="1530" b="1"/>
            </a:lvl2pPr>
            <a:lvl3pPr marL="699770" indent="0">
              <a:buNone/>
              <a:defRPr sz="1380" b="1"/>
            </a:lvl3pPr>
            <a:lvl4pPr marL="1049655" indent="0">
              <a:buNone/>
              <a:defRPr sz="1225" b="1"/>
            </a:lvl4pPr>
            <a:lvl5pPr marL="1399540" indent="0">
              <a:buNone/>
              <a:defRPr sz="1225" b="1"/>
            </a:lvl5pPr>
            <a:lvl6pPr marL="1749425" indent="0">
              <a:buNone/>
              <a:defRPr sz="1225" b="1"/>
            </a:lvl6pPr>
            <a:lvl7pPr marL="2099310" indent="0">
              <a:buNone/>
              <a:defRPr sz="1225" b="1"/>
            </a:lvl7pPr>
            <a:lvl8pPr marL="2449195" indent="0">
              <a:buNone/>
              <a:defRPr sz="1225" b="1"/>
            </a:lvl8pPr>
            <a:lvl9pPr marL="2799080" indent="0">
              <a:buNone/>
              <a:defRPr sz="122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42963" y="1917078"/>
            <a:ext cx="3948931" cy="281973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725591" y="1286557"/>
            <a:ext cx="3968378" cy="630522"/>
          </a:xfrm>
        </p:spPr>
        <p:txBody>
          <a:bodyPr anchor="b"/>
          <a:lstStyle>
            <a:lvl1pPr marL="0" indent="0">
              <a:buNone/>
              <a:defRPr sz="1835" b="1"/>
            </a:lvl1pPr>
            <a:lvl2pPr marL="349885" indent="0">
              <a:buNone/>
              <a:defRPr sz="1530" b="1"/>
            </a:lvl2pPr>
            <a:lvl3pPr marL="699770" indent="0">
              <a:buNone/>
              <a:defRPr sz="1380" b="1"/>
            </a:lvl3pPr>
            <a:lvl4pPr marL="1049655" indent="0">
              <a:buNone/>
              <a:defRPr sz="1225" b="1"/>
            </a:lvl4pPr>
            <a:lvl5pPr marL="1399540" indent="0">
              <a:buNone/>
              <a:defRPr sz="1225" b="1"/>
            </a:lvl5pPr>
            <a:lvl6pPr marL="1749425" indent="0">
              <a:buNone/>
              <a:defRPr sz="1225" b="1"/>
            </a:lvl6pPr>
            <a:lvl7pPr marL="2099310" indent="0">
              <a:buNone/>
              <a:defRPr sz="1225" b="1"/>
            </a:lvl7pPr>
            <a:lvl8pPr marL="2449195" indent="0">
              <a:buNone/>
              <a:defRPr sz="1225" b="1"/>
            </a:lvl8pPr>
            <a:lvl9pPr marL="2799080" indent="0">
              <a:buNone/>
              <a:defRPr sz="122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25591" y="1917078"/>
            <a:ext cx="3968378" cy="281973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/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/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/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2963" y="349885"/>
            <a:ext cx="3010619" cy="1224598"/>
          </a:xfrm>
        </p:spPr>
        <p:txBody>
          <a:bodyPr anchor="b"/>
          <a:lstStyle>
            <a:lvl1pPr>
              <a:defRPr sz="245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68378" y="755654"/>
            <a:ext cx="4725591" cy="3729677"/>
          </a:xfrm>
        </p:spPr>
        <p:txBody>
          <a:bodyPr/>
          <a:lstStyle>
            <a:lvl1pPr>
              <a:defRPr sz="2450"/>
            </a:lvl1pPr>
            <a:lvl2pPr>
              <a:defRPr sz="2145"/>
            </a:lvl2pPr>
            <a:lvl3pPr>
              <a:defRPr sz="1835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42963" y="1574483"/>
            <a:ext cx="3010619" cy="2916924"/>
          </a:xfrm>
        </p:spPr>
        <p:txBody>
          <a:bodyPr/>
          <a:lstStyle>
            <a:lvl1pPr marL="0" indent="0">
              <a:buNone/>
              <a:defRPr sz="1225"/>
            </a:lvl1pPr>
            <a:lvl2pPr marL="349885" indent="0">
              <a:buNone/>
              <a:defRPr sz="1070"/>
            </a:lvl2pPr>
            <a:lvl3pPr marL="699770" indent="0">
              <a:buNone/>
              <a:defRPr sz="920"/>
            </a:lvl3pPr>
            <a:lvl4pPr marL="1049655" indent="0">
              <a:buNone/>
              <a:defRPr sz="765"/>
            </a:lvl4pPr>
            <a:lvl5pPr marL="1399540" indent="0">
              <a:buNone/>
              <a:defRPr sz="765"/>
            </a:lvl5pPr>
            <a:lvl6pPr marL="1749425" indent="0">
              <a:buNone/>
              <a:defRPr sz="765"/>
            </a:lvl6pPr>
            <a:lvl7pPr marL="2099310" indent="0">
              <a:buNone/>
              <a:defRPr sz="765"/>
            </a:lvl7pPr>
            <a:lvl8pPr marL="2449195" indent="0">
              <a:buNone/>
              <a:defRPr sz="765"/>
            </a:lvl8pPr>
            <a:lvl9pPr marL="2799080" indent="0">
              <a:buNone/>
              <a:defRPr sz="76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A73DE-2241-4837-AF26-2DE700F8D2FA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95D4-BA31-41BC-A78F-9364E67EE6B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/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2963" y="349885"/>
            <a:ext cx="3010619" cy="1224598"/>
          </a:xfrm>
        </p:spPr>
        <p:txBody>
          <a:bodyPr anchor="b"/>
          <a:lstStyle>
            <a:lvl1pPr>
              <a:defRPr sz="245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968378" y="755654"/>
            <a:ext cx="4725591" cy="3729677"/>
          </a:xfrm>
        </p:spPr>
        <p:txBody>
          <a:bodyPr/>
          <a:lstStyle>
            <a:lvl1pPr marL="0" indent="0">
              <a:buNone/>
              <a:defRPr sz="2450"/>
            </a:lvl1pPr>
            <a:lvl2pPr marL="349885" indent="0">
              <a:buNone/>
              <a:defRPr sz="2145"/>
            </a:lvl2pPr>
            <a:lvl3pPr marL="699770" indent="0">
              <a:buNone/>
              <a:defRPr sz="1835"/>
            </a:lvl3pPr>
            <a:lvl4pPr marL="1049655" indent="0">
              <a:buNone/>
              <a:defRPr sz="1530"/>
            </a:lvl4pPr>
            <a:lvl5pPr marL="1399540" indent="0">
              <a:buNone/>
              <a:defRPr sz="1530"/>
            </a:lvl5pPr>
            <a:lvl6pPr marL="1749425" indent="0">
              <a:buNone/>
              <a:defRPr sz="1530"/>
            </a:lvl6pPr>
            <a:lvl7pPr marL="2099310" indent="0">
              <a:buNone/>
              <a:defRPr sz="1530"/>
            </a:lvl7pPr>
            <a:lvl8pPr marL="2449195" indent="0">
              <a:buNone/>
              <a:defRPr sz="1530"/>
            </a:lvl8pPr>
            <a:lvl9pPr marL="2799080" indent="0">
              <a:buNone/>
              <a:defRPr sz="153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42963" y="1574483"/>
            <a:ext cx="3010619" cy="2916924"/>
          </a:xfrm>
        </p:spPr>
        <p:txBody>
          <a:bodyPr/>
          <a:lstStyle>
            <a:lvl1pPr marL="0" indent="0">
              <a:buNone/>
              <a:defRPr sz="1225"/>
            </a:lvl1pPr>
            <a:lvl2pPr marL="349885" indent="0">
              <a:buNone/>
              <a:defRPr sz="1070"/>
            </a:lvl2pPr>
            <a:lvl3pPr marL="699770" indent="0">
              <a:buNone/>
              <a:defRPr sz="920"/>
            </a:lvl3pPr>
            <a:lvl4pPr marL="1049655" indent="0">
              <a:buNone/>
              <a:defRPr sz="765"/>
            </a:lvl4pPr>
            <a:lvl5pPr marL="1399540" indent="0">
              <a:buNone/>
              <a:defRPr sz="765"/>
            </a:lvl5pPr>
            <a:lvl6pPr marL="1749425" indent="0">
              <a:buNone/>
              <a:defRPr sz="765"/>
            </a:lvl6pPr>
            <a:lvl7pPr marL="2099310" indent="0">
              <a:buNone/>
              <a:defRPr sz="765"/>
            </a:lvl7pPr>
            <a:lvl8pPr marL="2449195" indent="0">
              <a:buNone/>
              <a:defRPr sz="765"/>
            </a:lvl8pPr>
            <a:lvl9pPr marL="2799080" indent="0">
              <a:buNone/>
              <a:defRPr sz="76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2025/10/17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/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41747" y="279422"/>
            <a:ext cx="8051006" cy="1014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41747" y="1397110"/>
            <a:ext cx="8051006" cy="3329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41747" y="4864373"/>
            <a:ext cx="2100263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20">
                <a:solidFill>
                  <a:schemeClr val="tx1">
                    <a:tint val="7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2025/10/17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92053" y="4864373"/>
            <a:ext cx="3150394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20">
                <a:solidFill>
                  <a:schemeClr val="tx1">
                    <a:tint val="7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92491" y="4864373"/>
            <a:ext cx="2100263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20">
                <a:solidFill>
                  <a:schemeClr val="tx1">
                    <a:tint val="7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/>
  <p:hf sldNum="0" hdr="0" ftr="0" dt="0"/>
  <p:txStyles>
    <p:titleStyle>
      <a:lvl1pPr algn="l" defTabSz="699770" rtl="0" eaLnBrk="1" latinLnBrk="0" hangingPunct="1">
        <a:lnSpc>
          <a:spcPct val="90000"/>
        </a:lnSpc>
        <a:spcBef>
          <a:spcPct val="0"/>
        </a:spcBef>
        <a:buNone/>
        <a:defRPr sz="33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5260" indent="-174625" algn="l" defTabSz="699770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2145" kern="1200">
          <a:solidFill>
            <a:schemeClr val="tx1"/>
          </a:solidFill>
          <a:latin typeface="思源黑体 CN Normal" panose="020B0400000000000000" pitchFamily="34" charset="-122"/>
          <a:ea typeface="思源黑体 CN Normal" panose="020B0400000000000000" pitchFamily="34" charset="-122"/>
          <a:cs typeface="+mn-cs"/>
        </a:defRPr>
      </a:lvl1pPr>
      <a:lvl2pPr marL="525145" indent="-174625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835" kern="1200">
          <a:solidFill>
            <a:schemeClr val="tx1"/>
          </a:solidFill>
          <a:latin typeface="思源黑体 CN Normal" panose="020B0400000000000000" pitchFamily="34" charset="-122"/>
          <a:ea typeface="思源黑体 CN Normal" panose="020B0400000000000000" pitchFamily="34" charset="-122"/>
          <a:cs typeface="+mn-cs"/>
        </a:defRPr>
      </a:lvl2pPr>
      <a:lvl3pPr marL="875030" indent="-174625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思源黑体 CN Normal" panose="020B0400000000000000" pitchFamily="34" charset="-122"/>
          <a:ea typeface="思源黑体 CN Normal" panose="020B0400000000000000" pitchFamily="34" charset="-122"/>
          <a:cs typeface="+mn-cs"/>
        </a:defRPr>
      </a:lvl3pPr>
      <a:lvl4pPr marL="1224915" indent="-174625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思源黑体 CN Normal" panose="020B0400000000000000" pitchFamily="34" charset="-122"/>
          <a:ea typeface="思源黑体 CN Normal" panose="020B0400000000000000" pitchFamily="34" charset="-122"/>
          <a:cs typeface="+mn-cs"/>
        </a:defRPr>
      </a:lvl4pPr>
      <a:lvl5pPr marL="1574800" indent="-174625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思源黑体 CN Normal" panose="020B0400000000000000" pitchFamily="34" charset="-122"/>
          <a:ea typeface="思源黑体 CN Normal" panose="020B0400000000000000" pitchFamily="34" charset="-122"/>
          <a:cs typeface="+mn-cs"/>
        </a:defRPr>
      </a:lvl5pPr>
      <a:lvl6pPr marL="1924685" indent="-174625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274570" indent="-174625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624455" indent="-174625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974340" indent="-174625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1pPr>
      <a:lvl2pPr marL="34988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2pPr>
      <a:lvl3pPr marL="69977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3pPr>
      <a:lvl4pPr marL="104965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39954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74942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09931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44919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79908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/>
        </p:nvGrpSpPr>
        <p:grpSpPr>
          <a:xfrm>
            <a:off x="709295" y="907415"/>
            <a:ext cx="7915910" cy="3433445"/>
            <a:chOff x="1600" y="1578"/>
            <a:chExt cx="12466" cy="5407"/>
          </a:xfrm>
        </p:grpSpPr>
        <p:sp>
          <p:nvSpPr>
            <p:cNvPr id="10" name="文本框 9"/>
            <p:cNvSpPr txBox="1"/>
            <p:nvPr/>
          </p:nvSpPr>
          <p:spPr>
            <a:xfrm>
              <a:off x="1890" y="1893"/>
              <a:ext cx="12176" cy="5092"/>
            </a:xfrm>
            <a:prstGeom prst="rect">
              <a:avLst/>
            </a:prstGeom>
            <a:noFill/>
            <a:effectLst/>
            <a:scene3d>
              <a:camera prst="perspectiveFront"/>
              <a:lightRig rig="threePt" dir="t"/>
            </a:scene3d>
          </p:spPr>
          <p:txBody>
            <a:bodyPr wrap="square" tIns="0" bIns="90170" anchor="ctr" anchorCtr="0">
              <a:noAutofit/>
              <a:scene3d>
                <a:camera prst="isometricOffAxis1Right"/>
                <a:lightRig rig="threePt" dir="t"/>
              </a:scene3d>
            </a:bodyPr>
            <a:lstStyle/>
            <a:p>
              <a:pPr indent="0" algn="r" fontAlgn="auto">
                <a:lnSpc>
                  <a:spcPct val="150000"/>
                </a:lnSpc>
                <a:defRPr/>
              </a:pPr>
              <a:r>
                <a:rPr lang="zh-CN" altLang="en-US" sz="4800" b="1" noProof="1" smtClean="0">
                  <a:ln w="12700">
                    <a:noFill/>
                    <a:prstDash val="solid"/>
                  </a:ln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  <a:cs typeface="千图笔锋手写体" panose="00000500000000000000" pitchFamily="2" charset="-122"/>
                  <a:sym typeface="+mn-ea"/>
                </a:rPr>
                <a:t>社会主义</a:t>
              </a:r>
            </a:p>
            <a:p>
              <a:pPr indent="0" algn="r" fontAlgn="auto">
                <a:lnSpc>
                  <a:spcPct val="150000"/>
                </a:lnSpc>
                <a:defRPr/>
              </a:pPr>
              <a:r>
                <a:rPr lang="zh-CN" altLang="en-US" sz="4800" b="1" noProof="1" smtClean="0">
                  <a:ln w="12700">
                    <a:noFill/>
                    <a:prstDash val="solid"/>
                  </a:ln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  <a:cs typeface="千图笔锋手写体" panose="00000500000000000000" pitchFamily="2" charset="-122"/>
                  <a:sym typeface="+mn-ea"/>
                </a:rPr>
                <a:t>文化强国</a:t>
              </a:r>
            </a:p>
            <a:p>
              <a:pPr indent="0" algn="r" fontAlgn="auto">
                <a:lnSpc>
                  <a:spcPct val="150000"/>
                </a:lnSpc>
                <a:defRPr/>
              </a:pPr>
              <a:r>
                <a:rPr lang="zh-CN" altLang="en-US" sz="4800" b="1" noProof="1" smtClean="0">
                  <a:ln w="12700">
                    <a:noFill/>
                    <a:prstDash val="solid"/>
                  </a:ln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  <a:cs typeface="千图笔锋手写体" panose="00000500000000000000" pitchFamily="2" charset="-122"/>
                  <a:sym typeface="+mn-ea"/>
                </a:rPr>
                <a:t>建设核心任务大拆解</a:t>
              </a:r>
            </a:p>
          </p:txBody>
        </p:sp>
        <p:sp>
          <p:nvSpPr>
            <p:cNvPr id="11" name="矩形 10" descr="7b0a2020202022776f7264617274223a2022220a7d0a"/>
            <p:cNvSpPr/>
            <p:nvPr/>
          </p:nvSpPr>
          <p:spPr>
            <a:xfrm>
              <a:off x="1600" y="1578"/>
              <a:ext cx="8231" cy="509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90170" tIns="46990" rIns="90170" bIns="46990" rtlCol="0" anchor="t">
              <a:prstTxWarp prst="textCascadeUp">
                <a:avLst/>
              </a:prstTxWarp>
              <a:spAutoFit/>
            </a:bodyPr>
            <a:lstStyle/>
            <a:p>
              <a:pPr algn="ctr"/>
              <a:r>
                <a:rPr lang="zh-CN" altLang="en-US" sz="9600">
                  <a:ln w="28575">
                    <a:gradFill>
                      <a:gsLst>
                        <a:gs pos="25000">
                          <a:srgbClr val="FF6952"/>
                        </a:gs>
                        <a:gs pos="75000">
                          <a:srgbClr val="FFD2AC"/>
                        </a:gs>
                        <a:gs pos="0">
                          <a:srgbClr val="FF3E35"/>
                        </a:gs>
                        <a:gs pos="100000">
                          <a:srgbClr val="FFE3BE"/>
                        </a:gs>
                      </a:gsLst>
                      <a:lin ang="18900000" scaled="0"/>
                    </a:gradFill>
                  </a:ln>
                  <a:solidFill>
                    <a:schemeClr val="bg1"/>
                  </a:solidFill>
                  <a:effectLst>
                    <a:glow rad="38100">
                      <a:schemeClr val="accent4">
                        <a:alpha val="40000"/>
                      </a:schemeClr>
                    </a:glow>
                    <a:outerShdw blurRad="38100" dist="38100" dir="8100000" sx="105000" sy="105000" algn="tr" rotWithShape="0">
                      <a:schemeClr val="accent4"/>
                    </a:outerShdw>
                  </a:effectLst>
                  <a:latin typeface="锐字真言体免费商用" panose="02010600030101010101" charset="-122"/>
                  <a:ea typeface="锐字真言体免费商用" panose="02010600030101010101" charset="-122"/>
                </a:rPr>
                <a:t>划重点！</a:t>
              </a:r>
            </a:p>
          </p:txBody>
        </p:sp>
      </p:grpSp>
    </p:spTree>
    <p:custDataLst>
      <p:tags r:id="rId1"/>
    </p:custDataLst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YWM2MjU3M2QyOTY5YThjMWIwNTZkMWEyZWY2Yjk3ZmIifQ=="/>
  <p:tag name="RESOURCE_RECORD_KEY" val="{&quot;10&quot;:[21557084],&quot;12&quot;:[25088971],&quot;13&quot;:[4364888,19972049,19972048,4705196,4364912,4364886,4364878,4364933,20482077,20042469,4364879],&quot;65&quot;:[20205081]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  <p:tag name="RESOURCE_RECORD_KEY" val="{&quot;12&quot;:[25088971],&quot;13&quot;:[4364888,19972049,19972048,4705196,4364912,4364886,4364878,4364933,20482077,20042469,4364879],&quot;65&quot;:[20205081]}"/>
</p:tagLst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</Words>
  <Application>Microsoft Office PowerPoint</Application>
  <PresentationFormat>自定义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等线 Light</vt:lpstr>
      <vt:lpstr>黑体</vt:lpstr>
      <vt:lpstr>千图笔锋手写体</vt:lpstr>
      <vt:lpstr>锐字真言体免费商用</vt:lpstr>
      <vt:lpstr>思源黑体 CN Normal</vt:lpstr>
      <vt:lpstr>宋体</vt:lpstr>
      <vt:lpstr>Arial</vt:lpstr>
      <vt:lpstr>Calibri</vt:lpstr>
      <vt:lpstr>1_Office 主题​​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DELL</cp:lastModifiedBy>
  <cp:revision>501</cp:revision>
  <dcterms:created xsi:type="dcterms:W3CDTF">2019-06-19T02:08:00Z</dcterms:created>
  <dcterms:modified xsi:type="dcterms:W3CDTF">2025-10-17T02:55:18Z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DFBB49CF3F234D97AE1BFC0772F66A7A</vt:lpwstr>
  </property>
</Properties>
</file>