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D09"/>
    <a:srgbClr val="42850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179" autoAdjust="0"/>
  </p:normalViewPr>
  <p:slideViewPr>
    <p:cSldViewPr snapToGrid="0" showGuides="1">
      <p:cViewPr varScale="1">
        <p:scale>
          <a:sx n="88" d="100"/>
          <a:sy n="88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525D1-C2B9-47DE-82E7-838EE2BB1D69}" type="datetimeFigureOut">
              <a:rPr lang="zh-CN" altLang="en-US" smtClean="0"/>
              <a:t>2025/9/30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A4258-016D-419B-99E8-8A460A3088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16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9A4258-016D-419B-99E8-8A460A3088C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52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488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187E72-1F7A-6C57-0919-916400E8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4856EBC-55AE-1328-E9E6-502ABC0F8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527337-48C5-F758-0652-E656406FF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229-2003-4538-967C-03448A355F7D}" type="datetimeFigureOut">
              <a:rPr lang="zh-CN" altLang="en-US" smtClean="0"/>
              <a:t>2025/9/30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6DE5AC-96CB-1663-6D23-429C161EA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1A3857-033D-E21F-EAFD-FDBE12A9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6791-5465-4566-A4EA-940ECD83B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44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C725E7-62B7-E07C-E005-C421DAD6F6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C2BF6A-437E-4BBB-075B-FA4ED7CC2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FF86EE-7454-0584-E97D-17A427777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229-2003-4538-967C-03448A355F7D}" type="datetimeFigureOut">
              <a:rPr lang="zh-CN" altLang="en-US" smtClean="0"/>
              <a:t>2025/9/30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DC6520-43A4-CAAB-FA5A-B4504D41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5ED0A2-7EFB-4708-6F1E-62EE2AE57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6791-5465-4566-A4EA-940ECD83B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74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平行四边形 6">
            <a:extLst>
              <a:ext uri="{FF2B5EF4-FFF2-40B4-BE49-F238E27FC236}">
                <a16:creationId xmlns:a16="http://schemas.microsoft.com/office/drawing/2014/main" id="{4B3D02E8-5019-2701-A65E-38F256D8A45A}"/>
              </a:ext>
            </a:extLst>
          </p:cNvPr>
          <p:cNvSpPr/>
          <p:nvPr userDrawn="1"/>
        </p:nvSpPr>
        <p:spPr>
          <a:xfrm>
            <a:off x="11483340" y="4154170"/>
            <a:ext cx="2435860" cy="2703195"/>
          </a:xfrm>
          <a:prstGeom prst="parallelogram">
            <a:avLst>
              <a:gd name="adj" fmla="val 62302"/>
            </a:avLst>
          </a:prstGeom>
          <a:solidFill>
            <a:srgbClr val="42850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  <p:sp>
        <p:nvSpPr>
          <p:cNvPr id="8" name="平行四边形 7">
            <a:extLst>
              <a:ext uri="{FF2B5EF4-FFF2-40B4-BE49-F238E27FC236}">
                <a16:creationId xmlns:a16="http://schemas.microsoft.com/office/drawing/2014/main" id="{B79F667C-55FF-E80F-8C33-2DB63974D2EC}"/>
              </a:ext>
            </a:extLst>
          </p:cNvPr>
          <p:cNvSpPr/>
          <p:nvPr userDrawn="1"/>
        </p:nvSpPr>
        <p:spPr>
          <a:xfrm flipH="1" flipV="1">
            <a:off x="-2639060" y="-10795"/>
            <a:ext cx="3773805" cy="4187825"/>
          </a:xfrm>
          <a:prstGeom prst="parallelogram">
            <a:avLst>
              <a:gd name="adj" fmla="val 62302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80000">
                <a:schemeClr val="bg1">
                  <a:alpha val="0"/>
                </a:schemeClr>
              </a:gs>
              <a:gs pos="100000">
                <a:srgbClr val="A5BD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  <p:sp>
        <p:nvSpPr>
          <p:cNvPr id="9" name="平行四边形 8">
            <a:extLst>
              <a:ext uri="{FF2B5EF4-FFF2-40B4-BE49-F238E27FC236}">
                <a16:creationId xmlns:a16="http://schemas.microsoft.com/office/drawing/2014/main" id="{9B660093-67C9-862A-1226-97E629D42307}"/>
              </a:ext>
            </a:extLst>
          </p:cNvPr>
          <p:cNvSpPr/>
          <p:nvPr userDrawn="1"/>
        </p:nvSpPr>
        <p:spPr>
          <a:xfrm>
            <a:off x="10833735" y="3075305"/>
            <a:ext cx="3407410" cy="3782060"/>
          </a:xfrm>
          <a:prstGeom prst="parallelogram">
            <a:avLst>
              <a:gd name="adj" fmla="val 68151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80000">
                <a:schemeClr val="bg1">
                  <a:alpha val="0"/>
                </a:schemeClr>
              </a:gs>
              <a:gs pos="100000">
                <a:srgbClr val="A5BD0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  <p:sp>
        <p:nvSpPr>
          <p:cNvPr id="10" name="平行四边形 9">
            <a:extLst>
              <a:ext uri="{FF2B5EF4-FFF2-40B4-BE49-F238E27FC236}">
                <a16:creationId xmlns:a16="http://schemas.microsoft.com/office/drawing/2014/main" id="{27287B0C-A004-5472-7C07-24FB866C2DBB}"/>
              </a:ext>
            </a:extLst>
          </p:cNvPr>
          <p:cNvSpPr/>
          <p:nvPr userDrawn="1"/>
        </p:nvSpPr>
        <p:spPr>
          <a:xfrm>
            <a:off x="-1579245" y="-2920365"/>
            <a:ext cx="4008755" cy="4449445"/>
          </a:xfrm>
          <a:prstGeom prst="parallelogram">
            <a:avLst>
              <a:gd name="adj" fmla="val 62302"/>
            </a:avLst>
          </a:prstGeom>
          <a:solidFill>
            <a:srgbClr val="42850A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2559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49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47A2CC-78FA-755E-949C-D40E548C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74FF33-2436-6CF3-8877-5599A6E99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8D4B7E-22A9-B0BB-962C-5D9A91C0D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F6C457-4D5D-F3C0-10F7-E72BF8AA9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229-2003-4538-967C-03448A355F7D}" type="datetimeFigureOut">
              <a:rPr lang="zh-CN" altLang="en-US" smtClean="0"/>
              <a:t>2025/9/30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5890B2-B8DE-AB5F-3E24-4ECD98368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6690F8-002B-D3B5-D531-9BFF060C5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6791-5465-4566-A4EA-940ECD83B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45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C5557F-C281-0BEB-C889-947C0A93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82330B-F187-0868-38D3-0B68BC765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7E8C97-DCDA-753C-CFD8-7828A6777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5F56F02-5ECA-0CA8-EE36-B91346C8F5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BF2D987-DAF9-FD4E-A9B7-B8DEFDA94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A15D7C2-434A-31DB-9BBC-27EDC8B5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229-2003-4538-967C-03448A355F7D}" type="datetimeFigureOut">
              <a:rPr lang="zh-CN" altLang="en-US" smtClean="0"/>
              <a:t>2025/9/30 Tuesday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D61074-097B-CE36-03F4-3E9DE5EA8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EDD81F6-5D48-E9E2-19C9-138889E04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6791-5465-4566-A4EA-940ECD83B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65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82C4A1-CC89-7DC4-CF7E-B6B63A45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5ED5EE0-86BC-8E78-90A6-35C957DA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229-2003-4538-967C-03448A355F7D}" type="datetimeFigureOut">
              <a:rPr lang="zh-CN" altLang="en-US" smtClean="0"/>
              <a:t>2025/9/30 Tuesday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CBA84F-7759-4A40-31ED-0729645AD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3CB82C6-934E-DC21-5225-7AC5ED92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6791-5465-4566-A4EA-940ECD83B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066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1BC0424-CB6A-A6AE-0171-71CDC3A6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229-2003-4538-967C-03448A355F7D}" type="datetimeFigureOut">
              <a:rPr lang="zh-CN" altLang="en-US" smtClean="0"/>
              <a:t>2025/9/30 Tuesday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2F6F5B-16F4-C9D8-F7FB-96A5B627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F410BD2-10F8-E932-C3D7-B3387ACA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6791-5465-4566-A4EA-940ECD83B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896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BF8649-FD5E-BB84-1A2B-4A4185FA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98EAC95-90E8-F3B6-3339-52B18EDF9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B4D67D-3FC2-FFAD-EB90-D6131566F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FB64AB-E864-3684-6974-21501B561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229-2003-4538-967C-03448A355F7D}" type="datetimeFigureOut">
              <a:rPr lang="zh-CN" altLang="en-US" smtClean="0"/>
              <a:t>2025/9/30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3EC254-E89D-AF88-32DC-8700F6CA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1D998A-6C4B-5543-B36E-FD14274C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6791-5465-4566-A4EA-940ECD83B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97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9B1548-AE4A-9B05-9E94-43BFECA6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6EEB06A-FC51-93FC-B027-F7E9F7490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5ECB04-4D58-F17A-C81E-46A7E5583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35CE2-98CD-51E4-7494-3F2F4C5EE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F1229-2003-4538-967C-03448A355F7D}" type="datetimeFigureOut">
              <a:rPr lang="zh-CN" altLang="en-US" smtClean="0"/>
              <a:t>2025/9/30 Tuesday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4BD429-1C81-8A09-8F2D-8971D7979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2B0335-7C47-C273-5ADE-3ED18DBF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A6791-5465-4566-A4EA-940ECD83BED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68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3644EF5-C53D-D105-ECE3-B6D32587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5597AB-9F0A-BCCF-A418-10E856082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C35834F-EBA8-AADF-28BC-334A36B02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F1229-2003-4538-967C-03448A355F7D}" type="datetimeFigureOut">
              <a:rPr lang="zh-CN" altLang="en-US" smtClean="0"/>
              <a:t>2025/9/30 Tuesday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87FE5C-A328-BFCD-8710-3E1BCD63B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925975-C993-ECA2-DA03-F46D3BF7B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A6791-5465-4566-A4EA-940ECD83BED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32C63A6-4448-7E9A-FAFA-9A8FDF26D2D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129" y="230188"/>
            <a:ext cx="1566126" cy="46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2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5BD5223-8F8D-37D7-9689-49E29557A9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r="10461"/>
          <a:stretch/>
        </p:blipFill>
        <p:spPr>
          <a:xfrm>
            <a:off x="6006" y="-8630"/>
            <a:ext cx="9833228" cy="6888925"/>
          </a:xfrm>
          <a:custGeom>
            <a:avLst/>
            <a:gdLst>
              <a:gd name="connsiteX0" fmla="*/ 0 w 9753228"/>
              <a:gd name="connsiteY0" fmla="*/ 0 h 6832879"/>
              <a:gd name="connsiteX1" fmla="*/ 9753228 w 9753228"/>
              <a:gd name="connsiteY1" fmla="*/ 0 h 6832879"/>
              <a:gd name="connsiteX2" fmla="*/ 9753228 w 9753228"/>
              <a:gd name="connsiteY2" fmla="*/ 6832879 h 6832879"/>
              <a:gd name="connsiteX3" fmla="*/ 0 w 9753228"/>
              <a:gd name="connsiteY3" fmla="*/ 6832879 h 683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53228" h="6832879">
                <a:moveTo>
                  <a:pt x="0" y="0"/>
                </a:moveTo>
                <a:lnTo>
                  <a:pt x="9753228" y="0"/>
                </a:lnTo>
                <a:lnTo>
                  <a:pt x="9753228" y="6832879"/>
                </a:lnTo>
                <a:lnTo>
                  <a:pt x="0" y="6832879"/>
                </a:lnTo>
                <a:close/>
              </a:path>
            </a:pathLst>
          </a:cu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403B774-BDFB-019B-42D4-96D5DB5E3BE8}"/>
              </a:ext>
            </a:extLst>
          </p:cNvPr>
          <p:cNvSpPr/>
          <p:nvPr/>
        </p:nvSpPr>
        <p:spPr>
          <a:xfrm flipV="1">
            <a:off x="2678424" y="-8630"/>
            <a:ext cx="9088764" cy="6897554"/>
          </a:xfrm>
          <a:custGeom>
            <a:avLst/>
            <a:gdLst>
              <a:gd name="connsiteX0" fmla="*/ 0 w 9088764"/>
              <a:gd name="connsiteY0" fmla="*/ 6866628 h 6866628"/>
              <a:gd name="connsiteX1" fmla="*/ 9088764 w 9088764"/>
              <a:gd name="connsiteY1" fmla="*/ 6858000 h 6866628"/>
              <a:gd name="connsiteX2" fmla="*/ 9088764 w 9088764"/>
              <a:gd name="connsiteY2" fmla="*/ 0 h 6866628"/>
              <a:gd name="connsiteX3" fmla="*/ 3024205 w 9088764"/>
              <a:gd name="connsiteY3" fmla="*/ 0 h 686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88764" h="6866628">
                <a:moveTo>
                  <a:pt x="0" y="6866628"/>
                </a:moveTo>
                <a:lnTo>
                  <a:pt x="9088764" y="6858000"/>
                </a:lnTo>
                <a:lnTo>
                  <a:pt x="9088764" y="0"/>
                </a:lnTo>
                <a:lnTo>
                  <a:pt x="3024205" y="0"/>
                </a:lnTo>
                <a:close/>
              </a:path>
            </a:pathLst>
          </a:custGeom>
          <a:solidFill>
            <a:srgbClr val="A5BD0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76F36337-9BA9-A611-74A6-268EE0D2B57E}"/>
              </a:ext>
            </a:extLst>
          </p:cNvPr>
          <p:cNvSpPr/>
          <p:nvPr/>
        </p:nvSpPr>
        <p:spPr>
          <a:xfrm flipV="1">
            <a:off x="4041775" y="-17259"/>
            <a:ext cx="8150225" cy="6897555"/>
          </a:xfrm>
          <a:custGeom>
            <a:avLst/>
            <a:gdLst>
              <a:gd name="connsiteX0" fmla="*/ 0 w 8150225"/>
              <a:gd name="connsiteY0" fmla="*/ 6858000 h 6858000"/>
              <a:gd name="connsiteX1" fmla="*/ 8150225 w 8150225"/>
              <a:gd name="connsiteY1" fmla="*/ 6858000 h 6858000"/>
              <a:gd name="connsiteX2" fmla="*/ 8150225 w 8150225"/>
              <a:gd name="connsiteY2" fmla="*/ 0 h 6858000"/>
              <a:gd name="connsiteX3" fmla="*/ 1714500 w 815022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0225" h="6858000">
                <a:moveTo>
                  <a:pt x="0" y="6858000"/>
                </a:moveTo>
                <a:lnTo>
                  <a:pt x="8150225" y="6858000"/>
                </a:lnTo>
                <a:lnTo>
                  <a:pt x="8150225" y="0"/>
                </a:lnTo>
                <a:lnTo>
                  <a:pt x="1714500" y="0"/>
                </a:lnTo>
                <a:close/>
              </a:path>
            </a:pathLst>
          </a:custGeom>
          <a:solidFill>
            <a:srgbClr val="42850A"/>
          </a:solidFill>
          <a:ln>
            <a:noFill/>
          </a:ln>
          <a:effectLst>
            <a:outerShdw blurRad="76200" dist="76200" dir="10800000" algn="r" rotWithShape="0">
              <a:srgbClr val="264D1B">
                <a:alpha val="2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9003D2C6-D4A9-5948-14A2-D574554B03AA}"/>
              </a:ext>
            </a:extLst>
          </p:cNvPr>
          <p:cNvSpPr/>
          <p:nvPr/>
        </p:nvSpPr>
        <p:spPr>
          <a:xfrm>
            <a:off x="0" y="6299200"/>
            <a:ext cx="4851400" cy="558799"/>
          </a:xfrm>
          <a:prstGeom prst="rect">
            <a:avLst/>
          </a:prstGeom>
          <a:gradFill flip="none" rotWithShape="1">
            <a:gsLst>
              <a:gs pos="64000">
                <a:srgbClr val="316323">
                  <a:alpha val="62000"/>
                </a:srgbClr>
              </a:gs>
              <a:gs pos="0">
                <a:srgbClr val="316323"/>
              </a:gs>
              <a:gs pos="100000">
                <a:srgbClr val="316323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7DD25E10-8981-61F3-41BD-745D892AA4A7}"/>
              </a:ext>
            </a:extLst>
          </p:cNvPr>
          <p:cNvGrpSpPr/>
          <p:nvPr/>
        </p:nvGrpSpPr>
        <p:grpSpPr>
          <a:xfrm>
            <a:off x="-98875" y="5773839"/>
            <a:ext cx="1810207" cy="1362001"/>
            <a:chOff x="-98875" y="5773839"/>
            <a:chExt cx="1810207" cy="1362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07139E88-CE5A-9BF6-CB0D-A277C8AF2BDB}"/>
                </a:ext>
              </a:extLst>
            </p:cNvPr>
            <p:cNvSpPr/>
            <p:nvPr/>
          </p:nvSpPr>
          <p:spPr>
            <a:xfrm rot="20729872">
              <a:off x="-98875" y="5773839"/>
              <a:ext cx="1810207" cy="1362001"/>
            </a:xfrm>
            <a:custGeom>
              <a:avLst/>
              <a:gdLst>
                <a:gd name="connsiteX0" fmla="*/ 139933 w 1095699"/>
                <a:gd name="connsiteY0" fmla="*/ 0 h 824405"/>
                <a:gd name="connsiteX1" fmla="*/ 1095699 w 1095699"/>
                <a:gd name="connsiteY1" fmla="*/ 247216 h 824405"/>
                <a:gd name="connsiteX2" fmla="*/ 1095699 w 1095699"/>
                <a:gd name="connsiteY2" fmla="*/ 824405 h 824405"/>
                <a:gd name="connsiteX3" fmla="*/ 0 w 1095699"/>
                <a:gd name="connsiteY3" fmla="*/ 540994 h 82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699" h="824405">
                  <a:moveTo>
                    <a:pt x="139933" y="0"/>
                  </a:moveTo>
                  <a:lnTo>
                    <a:pt x="1095699" y="247216"/>
                  </a:lnTo>
                  <a:lnTo>
                    <a:pt x="1095699" y="824405"/>
                  </a:lnTo>
                  <a:lnTo>
                    <a:pt x="0" y="540994"/>
                  </a:lnTo>
                  <a:close/>
                </a:path>
              </a:pathLst>
            </a:custGeom>
            <a:solidFill>
              <a:srgbClr val="4285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47" name="箭头: 右 46">
              <a:extLst>
                <a:ext uri="{FF2B5EF4-FFF2-40B4-BE49-F238E27FC236}">
                  <a16:creationId xmlns:a16="http://schemas.microsoft.com/office/drawing/2014/main" id="{82D3B6E9-4001-D00E-8E4F-3414D7BF6717}"/>
                </a:ext>
              </a:extLst>
            </p:cNvPr>
            <p:cNvSpPr/>
            <p:nvPr/>
          </p:nvSpPr>
          <p:spPr>
            <a:xfrm>
              <a:off x="483972" y="6319683"/>
              <a:ext cx="698500" cy="321048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0F80A6B-6672-3D6E-10D5-8B27138109A1}"/>
              </a:ext>
            </a:extLst>
          </p:cNvPr>
          <p:cNvGrpSpPr/>
          <p:nvPr/>
        </p:nvGrpSpPr>
        <p:grpSpPr>
          <a:xfrm>
            <a:off x="10186443" y="1452264"/>
            <a:ext cx="720000" cy="180000"/>
            <a:chOff x="4667250" y="600076"/>
            <a:chExt cx="457201" cy="130175"/>
          </a:xfrm>
        </p:grpSpPr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8B846EF-0899-5D20-11B5-413350F54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7250" y="600076"/>
              <a:ext cx="65088" cy="130175"/>
            </a:xfrm>
            <a:custGeom>
              <a:avLst/>
              <a:gdLst>
                <a:gd name="T0" fmla="*/ 0 w 41"/>
                <a:gd name="T1" fmla="*/ 0 h 82"/>
                <a:gd name="T2" fmla="*/ 41 w 41"/>
                <a:gd name="T3" fmla="*/ 41 h 82"/>
                <a:gd name="T4" fmla="*/ 0 w 41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82">
                  <a:moveTo>
                    <a:pt x="0" y="0"/>
                  </a:moveTo>
                  <a:lnTo>
                    <a:pt x="41" y="41"/>
                  </a:lnTo>
                  <a:lnTo>
                    <a:pt x="0" y="82"/>
                  </a:lnTo>
                </a:path>
              </a:pathLst>
            </a:custGeom>
            <a:noFill/>
            <a:ln w="12700" cap="flat">
              <a:solidFill>
                <a:schemeClr val="bg1">
                  <a:alpha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E6851B1F-6EF6-31F5-2512-B13D6D267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675" y="600076"/>
              <a:ext cx="63500" cy="130175"/>
            </a:xfrm>
            <a:custGeom>
              <a:avLst/>
              <a:gdLst>
                <a:gd name="T0" fmla="*/ 0 w 40"/>
                <a:gd name="T1" fmla="*/ 0 h 82"/>
                <a:gd name="T2" fmla="*/ 40 w 40"/>
                <a:gd name="T3" fmla="*/ 41 h 82"/>
                <a:gd name="T4" fmla="*/ 0 w 40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82">
                  <a:moveTo>
                    <a:pt x="0" y="0"/>
                  </a:moveTo>
                  <a:lnTo>
                    <a:pt x="40" y="41"/>
                  </a:lnTo>
                  <a:lnTo>
                    <a:pt x="0" y="82"/>
                  </a:lnTo>
                </a:path>
              </a:pathLst>
            </a:custGeom>
            <a:noFill/>
            <a:ln w="12700" cap="flat">
              <a:solidFill>
                <a:schemeClr val="bg1">
                  <a:alpha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99EB14D5-5996-DED5-B719-95EA9C96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513" y="600076"/>
              <a:ext cx="65088" cy="130175"/>
            </a:xfrm>
            <a:custGeom>
              <a:avLst/>
              <a:gdLst>
                <a:gd name="T0" fmla="*/ 0 w 41"/>
                <a:gd name="T1" fmla="*/ 0 h 82"/>
                <a:gd name="T2" fmla="*/ 41 w 41"/>
                <a:gd name="T3" fmla="*/ 41 h 82"/>
                <a:gd name="T4" fmla="*/ 0 w 41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82">
                  <a:moveTo>
                    <a:pt x="0" y="0"/>
                  </a:moveTo>
                  <a:lnTo>
                    <a:pt x="41" y="41"/>
                  </a:lnTo>
                  <a:lnTo>
                    <a:pt x="0" y="82"/>
                  </a:lnTo>
                </a:path>
              </a:pathLst>
            </a:custGeom>
            <a:noFill/>
            <a:ln w="12700" cap="flat">
              <a:solidFill>
                <a:schemeClr val="bg1">
                  <a:alpha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0CCD1E36-48DC-F0F4-080F-79BA485C7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600076"/>
              <a:ext cx="65088" cy="130175"/>
            </a:xfrm>
            <a:custGeom>
              <a:avLst/>
              <a:gdLst>
                <a:gd name="T0" fmla="*/ 0 w 41"/>
                <a:gd name="T1" fmla="*/ 0 h 82"/>
                <a:gd name="T2" fmla="*/ 41 w 41"/>
                <a:gd name="T3" fmla="*/ 41 h 82"/>
                <a:gd name="T4" fmla="*/ 0 w 41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82">
                  <a:moveTo>
                    <a:pt x="0" y="0"/>
                  </a:moveTo>
                  <a:lnTo>
                    <a:pt x="41" y="41"/>
                  </a:lnTo>
                  <a:lnTo>
                    <a:pt x="0" y="82"/>
                  </a:lnTo>
                </a:path>
              </a:pathLst>
            </a:custGeom>
            <a:noFill/>
            <a:ln w="12700" cap="flat">
              <a:solidFill>
                <a:schemeClr val="bg1">
                  <a:alpha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07FCC57A-B550-B0F8-F3BE-3F83A5FC6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2538" y="600076"/>
              <a:ext cx="61913" cy="130175"/>
            </a:xfrm>
            <a:custGeom>
              <a:avLst/>
              <a:gdLst>
                <a:gd name="T0" fmla="*/ 0 w 39"/>
                <a:gd name="T1" fmla="*/ 0 h 82"/>
                <a:gd name="T2" fmla="*/ 39 w 39"/>
                <a:gd name="T3" fmla="*/ 41 h 82"/>
                <a:gd name="T4" fmla="*/ 0 w 39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82">
                  <a:moveTo>
                    <a:pt x="0" y="0"/>
                  </a:moveTo>
                  <a:lnTo>
                    <a:pt x="39" y="41"/>
                  </a:lnTo>
                  <a:lnTo>
                    <a:pt x="0" y="82"/>
                  </a:lnTo>
                </a:path>
              </a:pathLst>
            </a:custGeom>
            <a:noFill/>
            <a:ln w="12700" cap="flat">
              <a:solidFill>
                <a:schemeClr val="bg1">
                  <a:alpha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思源黑体 CN Medium" panose="020B0600000000000000" pitchFamily="34" charset="-122"/>
                <a:ea typeface="思源黑体 CN Medium" panose="020B0600000000000000" pitchFamily="34" charset="-122"/>
                <a:sym typeface="思源黑体 CN Medium" panose="020B0600000000000000" pitchFamily="34" charset="-122"/>
              </a:endParaRPr>
            </a:p>
          </p:txBody>
        </p:sp>
      </p:grp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193E82F4-7462-4DC7-AE35-0B070F26B9B2}"/>
              </a:ext>
            </a:extLst>
          </p:cNvPr>
          <p:cNvCxnSpPr/>
          <p:nvPr/>
        </p:nvCxnSpPr>
        <p:spPr>
          <a:xfrm>
            <a:off x="5991982" y="6473922"/>
            <a:ext cx="595329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C783C79F-1D05-C322-4856-561799A59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703" y="5953897"/>
            <a:ext cx="1488579" cy="446574"/>
          </a:xfrm>
          <a:prstGeom prst="rect">
            <a:avLst/>
          </a:prstGeom>
        </p:spPr>
      </p:pic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22057D14-CC47-AD8C-4747-30C2325BB9AC}"/>
              </a:ext>
            </a:extLst>
          </p:cNvPr>
          <p:cNvSpPr/>
          <p:nvPr/>
        </p:nvSpPr>
        <p:spPr>
          <a:xfrm rot="20824818">
            <a:off x="5742156" y="-292286"/>
            <a:ext cx="1771846" cy="7442572"/>
          </a:xfrm>
          <a:custGeom>
            <a:avLst/>
            <a:gdLst>
              <a:gd name="connsiteX0" fmla="*/ 0 w 1771846"/>
              <a:gd name="connsiteY0" fmla="*/ 0 h 7442572"/>
              <a:gd name="connsiteX1" fmla="*/ 1771846 w 1771846"/>
              <a:gd name="connsiteY1" fmla="*/ 406448 h 7442572"/>
              <a:gd name="connsiteX2" fmla="*/ 1771846 w 1771846"/>
              <a:gd name="connsiteY2" fmla="*/ 7442572 h 7442572"/>
              <a:gd name="connsiteX3" fmla="*/ 0 w 1771846"/>
              <a:gd name="connsiteY3" fmla="*/ 7036124 h 744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1846" h="7442572">
                <a:moveTo>
                  <a:pt x="0" y="0"/>
                </a:moveTo>
                <a:lnTo>
                  <a:pt x="1771846" y="406448"/>
                </a:lnTo>
                <a:lnTo>
                  <a:pt x="1771846" y="7442572"/>
                </a:lnTo>
                <a:lnTo>
                  <a:pt x="0" y="7036124"/>
                </a:lnTo>
                <a:close/>
              </a:path>
            </a:pathLst>
          </a:custGeom>
          <a:gradFill flip="none" rotWithShape="1">
            <a:gsLst>
              <a:gs pos="0">
                <a:srgbClr val="316323">
                  <a:alpha val="34000"/>
                </a:srgbClr>
              </a:gs>
              <a:gs pos="100000">
                <a:srgbClr val="316323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思源黑体 CN Medium" panose="020B0600000000000000" pitchFamily="34" charset="-122"/>
              <a:ea typeface="思源黑体 CN Medium" panose="020B0600000000000000" pitchFamily="34" charset="-122"/>
              <a:sym typeface="思源黑体 CN Medium" panose="020B0600000000000000" pitchFamily="34" charset="-122"/>
            </a:endParaRPr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8E564851-B610-6F45-7802-7D2D1CB4D903}"/>
              </a:ext>
            </a:extLst>
          </p:cNvPr>
          <p:cNvSpPr/>
          <p:nvPr/>
        </p:nvSpPr>
        <p:spPr>
          <a:xfrm flipH="1">
            <a:off x="5014286" y="1112238"/>
            <a:ext cx="1040051" cy="1040051"/>
          </a:xfrm>
          <a:custGeom>
            <a:avLst/>
            <a:gdLst>
              <a:gd name="connsiteX0" fmla="*/ 480000 w 960000"/>
              <a:gd name="connsiteY0" fmla="*/ 0 h 960000"/>
              <a:gd name="connsiteX1" fmla="*/ 960000 w 960000"/>
              <a:gd name="connsiteY1" fmla="*/ 480000 h 960000"/>
              <a:gd name="connsiteX2" fmla="*/ 480000 w 960000"/>
              <a:gd name="connsiteY2" fmla="*/ 960000 h 960000"/>
              <a:gd name="connsiteX3" fmla="*/ 293162 w 960000"/>
              <a:gd name="connsiteY3" fmla="*/ 922279 h 960000"/>
              <a:gd name="connsiteX4" fmla="*/ 223596 w 960000"/>
              <a:gd name="connsiteY4" fmla="*/ 884520 h 960000"/>
              <a:gd name="connsiteX5" fmla="*/ 6281 w 960000"/>
              <a:gd name="connsiteY5" fmla="*/ 884520 h 960000"/>
              <a:gd name="connsiteX6" fmla="*/ 83897 w 960000"/>
              <a:gd name="connsiteY6" fmla="*/ 750700 h 960000"/>
              <a:gd name="connsiteX7" fmla="*/ 81977 w 960000"/>
              <a:gd name="connsiteY7" fmla="*/ 748373 h 960000"/>
              <a:gd name="connsiteX8" fmla="*/ 0 w 960000"/>
              <a:gd name="connsiteY8" fmla="*/ 480000 h 960000"/>
              <a:gd name="connsiteX9" fmla="*/ 480000 w 960000"/>
              <a:gd name="connsiteY9" fmla="*/ 0 h 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0000" h="960000">
                <a:moveTo>
                  <a:pt x="480000" y="0"/>
                </a:moveTo>
                <a:cubicBezTo>
                  <a:pt x="745097" y="0"/>
                  <a:pt x="960000" y="214903"/>
                  <a:pt x="960000" y="480000"/>
                </a:cubicBezTo>
                <a:cubicBezTo>
                  <a:pt x="960000" y="745097"/>
                  <a:pt x="745097" y="960000"/>
                  <a:pt x="480000" y="960000"/>
                </a:cubicBezTo>
                <a:cubicBezTo>
                  <a:pt x="413726" y="960000"/>
                  <a:pt x="350589" y="946569"/>
                  <a:pt x="293162" y="922279"/>
                </a:cubicBezTo>
                <a:lnTo>
                  <a:pt x="223596" y="884520"/>
                </a:lnTo>
                <a:lnTo>
                  <a:pt x="6281" y="884520"/>
                </a:lnTo>
                <a:lnTo>
                  <a:pt x="83897" y="750700"/>
                </a:lnTo>
                <a:lnTo>
                  <a:pt x="81977" y="748373"/>
                </a:lnTo>
                <a:cubicBezTo>
                  <a:pt x="30221" y="671764"/>
                  <a:pt x="0" y="579411"/>
                  <a:pt x="0" y="480000"/>
                </a:cubicBezTo>
                <a:cubicBezTo>
                  <a:pt x="0" y="214903"/>
                  <a:pt x="214903" y="0"/>
                  <a:pt x="480000" y="0"/>
                </a:cubicBezTo>
                <a:close/>
              </a:path>
            </a:pathLst>
          </a:custGeom>
          <a:solidFill>
            <a:srgbClr val="A5BD09"/>
          </a:solidFill>
          <a:ln>
            <a:noFill/>
          </a:ln>
          <a:effectLst>
            <a:outerShdw blurRad="190500" dist="50800" dir="5400000" algn="ctr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sym typeface="思源黑体 CN Medium" panose="020B0600000000000000" pitchFamily="34" charset="-122"/>
            </a:endParaRPr>
          </a:p>
        </p:txBody>
      </p:sp>
      <p:pic>
        <p:nvPicPr>
          <p:cNvPr id="8" name="图形 7">
            <a:extLst>
              <a:ext uri="{FF2B5EF4-FFF2-40B4-BE49-F238E27FC236}">
                <a16:creationId xmlns:a16="http://schemas.microsoft.com/office/drawing/2014/main" id="{BBD8C52F-3BBB-B147-C05A-B55632FD91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91479" y="1289431"/>
            <a:ext cx="685663" cy="685663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6D02CAC4-84FF-ED8E-788D-C6190BD4AF77}"/>
              </a:ext>
            </a:extLst>
          </p:cNvPr>
          <p:cNvSpPr txBox="1"/>
          <p:nvPr/>
        </p:nvSpPr>
        <p:spPr>
          <a:xfrm>
            <a:off x="6109336" y="1816762"/>
            <a:ext cx="5657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zh-CN" sz="6000" b="1" dirty="0">
                <a:ln w="25400">
                  <a:solidFill>
                    <a:schemeClr val="bg1"/>
                  </a:solidFill>
                </a:ln>
                <a:noFill/>
                <a:latin typeface="Arial" panose="020B0604020202020204" pitchFamily="34" charset="0"/>
                <a:ea typeface="黑体" panose="02010609060101010101" pitchFamily="49" charset="-122"/>
              </a:rPr>
              <a:t>面向“十五五”</a:t>
            </a:r>
            <a:endParaRPr lang="zh-CN" altLang="en-US" sz="6000" b="1" dirty="0">
              <a:ln w="25400">
                <a:solidFill>
                  <a:schemeClr val="bg1"/>
                </a:solidFill>
              </a:ln>
              <a:noFill/>
              <a:latin typeface="Arial" panose="020B0604020202020204" pitchFamily="34" charset="0"/>
              <a:ea typeface="黑体" panose="02010609060101010101" pitchFamily="49" charset="-122"/>
              <a:sym typeface="思源黑体 CN Medium" panose="020B0600000000000000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EAC7D1B-6512-A59B-C2B0-1F912F3A51B7}"/>
              </a:ext>
            </a:extLst>
          </p:cNvPr>
          <p:cNvGrpSpPr/>
          <p:nvPr/>
        </p:nvGrpSpPr>
        <p:grpSpPr>
          <a:xfrm>
            <a:off x="6143374" y="2859194"/>
            <a:ext cx="5283418" cy="2145954"/>
            <a:chOff x="5814383" y="2579748"/>
            <a:chExt cx="10635142" cy="2145954"/>
          </a:xfrm>
        </p:grpSpPr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C70FB18E-C074-6900-A16E-D0271D4F894C}"/>
                </a:ext>
              </a:extLst>
            </p:cNvPr>
            <p:cNvSpPr txBox="1"/>
            <p:nvPr/>
          </p:nvSpPr>
          <p:spPr>
            <a:xfrm>
              <a:off x="5855525" y="2602044"/>
              <a:ext cx="10594000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zh-CN" altLang="zh-CN" sz="660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noFill/>
                  <a:latin typeface="+mj-ea"/>
                  <a:ea typeface="+mj-ea"/>
                </a:rPr>
                <a:t>积极稳妥推进</a:t>
              </a:r>
              <a:endParaRPr lang="en-US" altLang="zh-CN" sz="6600" dirty="0">
                <a:ln>
                  <a:solidFill>
                    <a:schemeClr val="bg1">
                      <a:alpha val="30000"/>
                    </a:schemeClr>
                  </a:solidFill>
                </a:ln>
                <a:noFill/>
                <a:latin typeface="+mj-ea"/>
                <a:ea typeface="+mj-ea"/>
              </a:endParaRPr>
            </a:p>
            <a:p>
              <a:pPr algn="dist"/>
              <a:r>
                <a:rPr lang="zh-CN" altLang="zh-CN" sz="6600" dirty="0">
                  <a:ln>
                    <a:solidFill>
                      <a:schemeClr val="bg1">
                        <a:alpha val="30000"/>
                      </a:schemeClr>
                    </a:solidFill>
                  </a:ln>
                  <a:noFill/>
                  <a:latin typeface="+mj-ea"/>
                  <a:ea typeface="+mj-ea"/>
                </a:rPr>
                <a:t>碳达峰碳中和</a:t>
              </a:r>
              <a:endParaRPr lang="zh-CN" altLang="en-US" sz="6600" dirty="0">
                <a:ln>
                  <a:solidFill>
                    <a:schemeClr val="bg1">
                      <a:alpha val="30000"/>
                    </a:schemeClr>
                  </a:solidFill>
                </a:ln>
                <a:noFill/>
                <a:latin typeface="+mj-ea"/>
                <a:ea typeface="+mj-ea"/>
                <a:sym typeface="思源黑体 CN Medium" panose="020B0600000000000000" pitchFamily="34" charset="-122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7FF3C4F9-4A76-A773-0EF2-3928D8C77626}"/>
                </a:ext>
              </a:extLst>
            </p:cNvPr>
            <p:cNvSpPr txBox="1"/>
            <p:nvPr/>
          </p:nvSpPr>
          <p:spPr>
            <a:xfrm>
              <a:off x="5814383" y="2579748"/>
              <a:ext cx="10593999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lang="zh-CN" altLang="zh-CN" sz="6600" dirty="0">
                  <a:solidFill>
                    <a:schemeClr val="bg1"/>
                  </a:solidFill>
                  <a:latin typeface="+mj-ea"/>
                  <a:ea typeface="+mj-ea"/>
                </a:rPr>
                <a:t>积极稳妥推进</a:t>
              </a:r>
              <a:endParaRPr lang="en-US" altLang="zh-CN" sz="6600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dist"/>
              <a:r>
                <a:rPr lang="zh-CN" altLang="zh-CN" sz="6600" dirty="0">
                  <a:solidFill>
                    <a:schemeClr val="bg1"/>
                  </a:solidFill>
                  <a:latin typeface="+mj-ea"/>
                  <a:ea typeface="+mj-ea"/>
                </a:rPr>
                <a:t>碳达峰碳中和</a:t>
              </a:r>
              <a:endParaRPr lang="zh-CN" altLang="en-US" sz="6600" dirty="0">
                <a:solidFill>
                  <a:schemeClr val="bg1"/>
                </a:solidFill>
                <a:latin typeface="+mj-ea"/>
                <a:ea typeface="+mj-ea"/>
                <a:sym typeface="思源黑体 CN Medium" panose="020B06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72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41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icon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rgbClr val="3B7A2B"/>
          </a:solidFill>
          <a:prstDash val="dash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19</Words>
  <Application>Microsoft Office PowerPoint</Application>
  <PresentationFormat>宽屏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阿里巴巴普惠体</vt:lpstr>
      <vt:lpstr>等线</vt:lpstr>
      <vt:lpstr>思源黑体 CN Medium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dreamsummit</cp:lastModifiedBy>
  <cp:revision>39</cp:revision>
  <dcterms:created xsi:type="dcterms:W3CDTF">2024-07-14T14:28:47Z</dcterms:created>
  <dcterms:modified xsi:type="dcterms:W3CDTF">2025-09-30T08:17:19Z</dcterms:modified>
</cp:coreProperties>
</file>