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097"/>
    <a:srgbClr val="425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D348A-F7E5-0747-0D6D-8EFC6153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7F4F75-AF43-1096-D97F-AA8F7C949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A6B69C-1A0F-B82D-7FEC-66CCB956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2CD9A-2E4E-9A9E-9932-653A62B7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89BF11-F8A5-5FE8-CA00-240B8E63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3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77D9-5753-A31C-968E-1F6AB9D8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9FBDBD-CA48-C5DE-FAD2-A65B0DCD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A48D02-1A94-B55E-E38E-145EC697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8241E-EB2D-BD0E-409A-293C7A5A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7BDA7-F786-AB18-97AB-91513D55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0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BE89C6-6166-C2EB-FF76-A582C9329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85BA05-A824-D87E-4E96-5E928FAE6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23970-1E38-D34F-27B6-1031E3BA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4AA86E-2A66-43A1-E8AB-BC25B78A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997190-C871-8AC6-8439-09A7E1C9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7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05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13424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55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koppt.c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B3468-6726-AA6C-E603-1DE20B8F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5F1A4-E632-AFB0-B2B4-8A025F8A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A005A0-F677-7AD0-D586-67197ACA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6119D2-57CF-1BAB-5779-C7268642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4DCA14-F947-1FA5-6272-A489A5C3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4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978C5-BB0E-10A4-8D1D-75FC02D8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74B6AC-D94A-B096-5FC6-F87C3D90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F77BB-4856-548B-5012-5E91B87E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AE614E-CAAE-DBB3-8D89-6C1B70AF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868834-98C6-0E30-BD39-8C418ADD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1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B94B3-6784-4EAA-6D69-C82F76D5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C2A50B-70CE-C83A-B55D-43E66902D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D275F6-244C-75B3-CBA9-DE45CC31C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B70DD2-7C78-97FE-94E4-7483D60D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F022D6-D085-A755-FC05-A34BCBD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DB007B-8495-83EE-EAA5-AF6EA37C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4282-AD4E-A0F3-E397-C4B31D15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E5DC1F-E916-523E-FC7E-F73450CE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E3D073-88F9-C78F-2E33-E9932C313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55A32A-F6EA-8E7F-CF4D-D0D9488C4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398AE0-02A0-6DC3-7C34-D6D236E9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59D429-C0F4-84C0-3FBA-491566C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3AEBA-C0BF-F167-11A7-6DD4603D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88D228-93D4-B090-0CE1-45B06EB8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9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5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3" userDrawn="1">
          <p15:clr>
            <a:srgbClr val="FBAE40"/>
          </p15:clr>
        </p15:guide>
        <p15:guide id="2" pos="29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332C79-5D03-2F1A-2EEF-6F756BA1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C361D2-6797-6222-42B2-FBA80590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26CF32-81D2-2136-7A08-D5BFCBD0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70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3B7CA-00D2-1096-2035-A76830B7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64661-39EF-948F-72B9-6B08AB6D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AA5447-03E5-A60C-5FDF-714EB41CA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54F13-8C93-8751-546C-DB3FFB8F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0954CA-81ED-5CCA-7195-61EA4B44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2AD26-C474-B321-A4BE-2C57BFFB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5A22D-CCD2-9526-3869-3D839B86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5F91886-5659-E26A-8DC8-C04B554BB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C9BC9A-A981-3D01-1CC9-234709620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7D7AC0-C928-9DA5-4442-388657EC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A342BC-D54F-08DF-FC11-59969333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5127B3-40C7-5213-644E-A0E11115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9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90E40C-1FB8-8641-2084-049DA142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9D5C24-9BA5-DC89-429B-F4984A2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DEEAE0-0A4B-7551-A53C-45FE65C55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E5D0-5E96-484E-8FB9-F54F7C66C799}" type="datetimeFigureOut">
              <a:rPr lang="zh-CN" altLang="en-US" smtClean="0"/>
              <a:t>2025/10/16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7E254-A70B-2F63-DBD4-07AED212B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39E3F-C7CF-C0F1-2A16-A1017564D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D386-F3A6-47F1-A2EB-CB98283FF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D2CDA0A-1459-2530-353D-8E123A4C1FC8}"/>
              </a:ext>
            </a:extLst>
          </p:cNvPr>
          <p:cNvGrpSpPr/>
          <p:nvPr/>
        </p:nvGrpSpPr>
        <p:grpSpPr>
          <a:xfrm>
            <a:off x="-2622" y="-5751"/>
            <a:ext cx="9335006" cy="5254026"/>
            <a:chOff x="-6192" y="-7515"/>
            <a:chExt cx="12198193" cy="6865515"/>
          </a:xfrm>
        </p:grpSpPr>
        <p:sp>
          <p:nvSpPr>
            <p:cNvPr id="841" name="www.koppt.cn">
              <a:extLst>
                <a:ext uri="{FF2B5EF4-FFF2-40B4-BE49-F238E27FC236}">
                  <a16:creationId xmlns:a16="http://schemas.microsoft.com/office/drawing/2014/main" id="{42A568CD-580E-4249-B945-B082DCA15560}"/>
                </a:ext>
              </a:extLst>
            </p:cNvPr>
            <p:cNvSpPr/>
            <p:nvPr/>
          </p:nvSpPr>
          <p:spPr>
            <a:xfrm flipH="1">
              <a:off x="6406887" y="-7515"/>
              <a:ext cx="4743713" cy="6865515"/>
            </a:xfrm>
            <a:custGeom>
              <a:avLst/>
              <a:gdLst>
                <a:gd name="connsiteX0" fmla="*/ 0 w 5753100"/>
                <a:gd name="connsiteY0" fmla="*/ 0 h 6858000"/>
                <a:gd name="connsiteX1" fmla="*/ 5753100 w 5753100"/>
                <a:gd name="connsiteY1" fmla="*/ 0 h 6858000"/>
                <a:gd name="connsiteX2" fmla="*/ 5753100 w 5753100"/>
                <a:gd name="connsiteY2" fmla="*/ 6858000 h 6858000"/>
                <a:gd name="connsiteX3" fmla="*/ 0 w 5753100"/>
                <a:gd name="connsiteY3" fmla="*/ 6858000 h 6858000"/>
                <a:gd name="connsiteX4" fmla="*/ 0 w 5753100"/>
                <a:gd name="connsiteY4" fmla="*/ 0 h 6858000"/>
                <a:gd name="connsiteX0" fmla="*/ 0 w 5753100"/>
                <a:gd name="connsiteY0" fmla="*/ 0 h 6858000"/>
                <a:gd name="connsiteX1" fmla="*/ 3546929 w 5753100"/>
                <a:gd name="connsiteY1" fmla="*/ 0 h 6858000"/>
                <a:gd name="connsiteX2" fmla="*/ 5753100 w 5753100"/>
                <a:gd name="connsiteY2" fmla="*/ 6858000 h 6858000"/>
                <a:gd name="connsiteX3" fmla="*/ 0 w 5753100"/>
                <a:gd name="connsiteY3" fmla="*/ 6858000 h 6858000"/>
                <a:gd name="connsiteX4" fmla="*/ 0 w 5753100"/>
                <a:gd name="connsiteY4" fmla="*/ 0 h 6858000"/>
                <a:gd name="connsiteX0" fmla="*/ 0 w 5607957"/>
                <a:gd name="connsiteY0" fmla="*/ 0 h 6858000"/>
                <a:gd name="connsiteX1" fmla="*/ 3546929 w 5607957"/>
                <a:gd name="connsiteY1" fmla="*/ 0 h 6858000"/>
                <a:gd name="connsiteX2" fmla="*/ 5607957 w 5607957"/>
                <a:gd name="connsiteY2" fmla="*/ 2605314 h 6858000"/>
                <a:gd name="connsiteX3" fmla="*/ 0 w 5607957"/>
                <a:gd name="connsiteY3" fmla="*/ 6858000 h 6858000"/>
                <a:gd name="connsiteX4" fmla="*/ 0 w 5607957"/>
                <a:gd name="connsiteY4" fmla="*/ 0 h 6858000"/>
                <a:gd name="connsiteX0" fmla="*/ 0 w 3546929"/>
                <a:gd name="connsiteY0" fmla="*/ 0 h 6858000"/>
                <a:gd name="connsiteX1" fmla="*/ 3546929 w 3546929"/>
                <a:gd name="connsiteY1" fmla="*/ 0 h 6858000"/>
                <a:gd name="connsiteX2" fmla="*/ 3532414 w 3546929"/>
                <a:gd name="connsiteY2" fmla="*/ 6857999 h 6858000"/>
                <a:gd name="connsiteX3" fmla="*/ 0 w 3546929"/>
                <a:gd name="connsiteY3" fmla="*/ 6858000 h 6858000"/>
                <a:gd name="connsiteX4" fmla="*/ 0 w 3546929"/>
                <a:gd name="connsiteY4" fmla="*/ 0 h 6858000"/>
                <a:gd name="connsiteX0" fmla="*/ 0 w 5762779"/>
                <a:gd name="connsiteY0" fmla="*/ 0 h 6858000"/>
                <a:gd name="connsiteX1" fmla="*/ 3546929 w 5762779"/>
                <a:gd name="connsiteY1" fmla="*/ 0 h 6858000"/>
                <a:gd name="connsiteX2" fmla="*/ 3532414 w 5762779"/>
                <a:gd name="connsiteY2" fmla="*/ 6857999 h 6858000"/>
                <a:gd name="connsiteX3" fmla="*/ 0 w 5762779"/>
                <a:gd name="connsiteY3" fmla="*/ 6858000 h 6858000"/>
                <a:gd name="connsiteX4" fmla="*/ 0 w 5762779"/>
                <a:gd name="connsiteY4" fmla="*/ 0 h 6858000"/>
                <a:gd name="connsiteX0" fmla="*/ 0 w 6126398"/>
                <a:gd name="connsiteY0" fmla="*/ 0 h 6858000"/>
                <a:gd name="connsiteX1" fmla="*/ 3546929 w 6126398"/>
                <a:gd name="connsiteY1" fmla="*/ 0 h 6858000"/>
                <a:gd name="connsiteX2" fmla="*/ 3532414 w 6126398"/>
                <a:gd name="connsiteY2" fmla="*/ 6857999 h 6858000"/>
                <a:gd name="connsiteX3" fmla="*/ 0 w 6126398"/>
                <a:gd name="connsiteY3" fmla="*/ 6858000 h 6858000"/>
                <a:gd name="connsiteX4" fmla="*/ 0 w 6126398"/>
                <a:gd name="connsiteY4" fmla="*/ 0 h 6858000"/>
                <a:gd name="connsiteX0" fmla="*/ 0 w 5298863"/>
                <a:gd name="connsiteY0" fmla="*/ 0 h 6858000"/>
                <a:gd name="connsiteX1" fmla="*/ 3546929 w 5298863"/>
                <a:gd name="connsiteY1" fmla="*/ 0 h 6858000"/>
                <a:gd name="connsiteX2" fmla="*/ 3532414 w 5298863"/>
                <a:gd name="connsiteY2" fmla="*/ 6857999 h 6858000"/>
                <a:gd name="connsiteX3" fmla="*/ 0 w 5298863"/>
                <a:gd name="connsiteY3" fmla="*/ 6858000 h 6858000"/>
                <a:gd name="connsiteX4" fmla="*/ 0 w 5298863"/>
                <a:gd name="connsiteY4" fmla="*/ 0 h 6858000"/>
                <a:gd name="connsiteX0" fmla="*/ 0 w 5179362"/>
                <a:gd name="connsiteY0" fmla="*/ 14514 h 6872514"/>
                <a:gd name="connsiteX1" fmla="*/ 3213247 w 5179362"/>
                <a:gd name="connsiteY1" fmla="*/ 0 h 6872514"/>
                <a:gd name="connsiteX2" fmla="*/ 3532414 w 5179362"/>
                <a:gd name="connsiteY2" fmla="*/ 6872513 h 6872514"/>
                <a:gd name="connsiteX3" fmla="*/ 0 w 5179362"/>
                <a:gd name="connsiteY3" fmla="*/ 6872514 h 6872514"/>
                <a:gd name="connsiteX4" fmla="*/ 0 w 5179362"/>
                <a:gd name="connsiteY4" fmla="*/ 14514 h 6872514"/>
                <a:gd name="connsiteX0" fmla="*/ 0 w 5327420"/>
                <a:gd name="connsiteY0" fmla="*/ 14514 h 6872514"/>
                <a:gd name="connsiteX1" fmla="*/ 3213247 w 5327420"/>
                <a:gd name="connsiteY1" fmla="*/ 0 h 6872514"/>
                <a:gd name="connsiteX2" fmla="*/ 3532414 w 5327420"/>
                <a:gd name="connsiteY2" fmla="*/ 6872513 h 6872514"/>
                <a:gd name="connsiteX3" fmla="*/ 0 w 5327420"/>
                <a:gd name="connsiteY3" fmla="*/ 6872514 h 6872514"/>
                <a:gd name="connsiteX4" fmla="*/ 0 w 5327420"/>
                <a:gd name="connsiteY4" fmla="*/ 14514 h 6872514"/>
                <a:gd name="connsiteX0" fmla="*/ 0 w 5165992"/>
                <a:gd name="connsiteY0" fmla="*/ 14514 h 6872514"/>
                <a:gd name="connsiteX1" fmla="*/ 3213247 w 5165992"/>
                <a:gd name="connsiteY1" fmla="*/ 0 h 6872514"/>
                <a:gd name="connsiteX2" fmla="*/ 3265469 w 5165992"/>
                <a:gd name="connsiteY2" fmla="*/ 6872513 h 6872514"/>
                <a:gd name="connsiteX3" fmla="*/ 0 w 5165992"/>
                <a:gd name="connsiteY3" fmla="*/ 6872514 h 6872514"/>
                <a:gd name="connsiteX4" fmla="*/ 0 w 5165992"/>
                <a:gd name="connsiteY4" fmla="*/ 14514 h 6872514"/>
                <a:gd name="connsiteX0" fmla="*/ 0 w 5310355"/>
                <a:gd name="connsiteY0" fmla="*/ 14514 h 6872514"/>
                <a:gd name="connsiteX1" fmla="*/ 3213247 w 5310355"/>
                <a:gd name="connsiteY1" fmla="*/ 0 h 6872514"/>
                <a:gd name="connsiteX2" fmla="*/ 3265469 w 5310355"/>
                <a:gd name="connsiteY2" fmla="*/ 6872513 h 6872514"/>
                <a:gd name="connsiteX3" fmla="*/ 0 w 5310355"/>
                <a:gd name="connsiteY3" fmla="*/ 6872514 h 6872514"/>
                <a:gd name="connsiteX4" fmla="*/ 0 w 5310355"/>
                <a:gd name="connsiteY4" fmla="*/ 14514 h 6872514"/>
                <a:gd name="connsiteX0" fmla="*/ 0 w 5278342"/>
                <a:gd name="connsiteY0" fmla="*/ 14514 h 6872514"/>
                <a:gd name="connsiteX1" fmla="*/ 3213247 w 5278342"/>
                <a:gd name="connsiteY1" fmla="*/ 0 h 6872514"/>
                <a:gd name="connsiteX2" fmla="*/ 3212080 w 5278342"/>
                <a:gd name="connsiteY2" fmla="*/ 6843484 h 6872514"/>
                <a:gd name="connsiteX3" fmla="*/ 0 w 5278342"/>
                <a:gd name="connsiteY3" fmla="*/ 6872514 h 6872514"/>
                <a:gd name="connsiteX4" fmla="*/ 0 w 5278342"/>
                <a:gd name="connsiteY4" fmla="*/ 14514 h 6872514"/>
                <a:gd name="connsiteX0" fmla="*/ 0 w 5261681"/>
                <a:gd name="connsiteY0" fmla="*/ 14514 h 6872514"/>
                <a:gd name="connsiteX1" fmla="*/ 3213247 w 5261681"/>
                <a:gd name="connsiteY1" fmla="*/ 0 h 6872514"/>
                <a:gd name="connsiteX2" fmla="*/ 3212080 w 5261681"/>
                <a:gd name="connsiteY2" fmla="*/ 6843484 h 6872514"/>
                <a:gd name="connsiteX3" fmla="*/ 0 w 5261681"/>
                <a:gd name="connsiteY3" fmla="*/ 6872514 h 6872514"/>
                <a:gd name="connsiteX4" fmla="*/ 0 w 5261681"/>
                <a:gd name="connsiteY4" fmla="*/ 14514 h 6872514"/>
                <a:gd name="connsiteX0" fmla="*/ 0 w 5269630"/>
                <a:gd name="connsiteY0" fmla="*/ 14514 h 6872514"/>
                <a:gd name="connsiteX1" fmla="*/ 3213247 w 5269630"/>
                <a:gd name="connsiteY1" fmla="*/ 0 h 6872514"/>
                <a:gd name="connsiteX2" fmla="*/ 3225428 w 5269630"/>
                <a:gd name="connsiteY2" fmla="*/ 6872512 h 6872514"/>
                <a:gd name="connsiteX3" fmla="*/ 0 w 5269630"/>
                <a:gd name="connsiteY3" fmla="*/ 6872514 h 6872514"/>
                <a:gd name="connsiteX4" fmla="*/ 0 w 5269630"/>
                <a:gd name="connsiteY4" fmla="*/ 14514 h 68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9630" h="6872514">
                  <a:moveTo>
                    <a:pt x="0" y="14514"/>
                  </a:moveTo>
                  <a:lnTo>
                    <a:pt x="3213247" y="0"/>
                  </a:lnTo>
                  <a:cubicBezTo>
                    <a:pt x="5181548" y="2474686"/>
                    <a:pt x="6628796" y="3193141"/>
                    <a:pt x="3225428" y="6872512"/>
                  </a:cubicBezTo>
                  <a:lnTo>
                    <a:pt x="0" y="6872514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790"/>
              <a:endParaRPr lang="en-ID" sz="1378">
                <a:solidFill>
                  <a:srgbClr val="FFFFFF"/>
                </a:solidFill>
                <a:latin typeface="思源黑体 CN Normal" panose="020F0502020204030204"/>
                <a:cs typeface="+mn-ea"/>
                <a:sym typeface="+mn-lt"/>
              </a:endParaRPr>
            </a:p>
          </p:txBody>
        </p:sp>
        <p:pic>
          <p:nvPicPr>
            <p:cNvPr id="842" name="www.koppt.cn">
              <a:extLst>
                <a:ext uri="{FF2B5EF4-FFF2-40B4-BE49-F238E27FC236}">
                  <a16:creationId xmlns:a16="http://schemas.microsoft.com/office/drawing/2014/main" id="{C0D70F62-F8B3-47C6-B810-A9504F758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3" b="9383"/>
            <a:stretch/>
          </p:blipFill>
          <p:spPr>
            <a:xfrm>
              <a:off x="-6192" y="0"/>
              <a:ext cx="12198193" cy="6858000"/>
            </a:xfrm>
            <a:custGeom>
              <a:avLst/>
              <a:gdLst>
                <a:gd name="connsiteX0" fmla="*/ 0 w 12198193"/>
                <a:gd name="connsiteY0" fmla="*/ 4008669 h 6858000"/>
                <a:gd name="connsiteX1" fmla="*/ 72721 w 12198193"/>
                <a:gd name="connsiteY1" fmla="*/ 4042421 h 6858000"/>
                <a:gd name="connsiteX2" fmla="*/ 479722 w 12198193"/>
                <a:gd name="connsiteY2" fmla="*/ 4342519 h 6858000"/>
                <a:gd name="connsiteX3" fmla="*/ 2995203 w 12198193"/>
                <a:gd name="connsiteY3" fmla="*/ 6858000 h 6858000"/>
                <a:gd name="connsiteX4" fmla="*/ 0 w 12198193"/>
                <a:gd name="connsiteY4" fmla="*/ 6858000 h 6858000"/>
                <a:gd name="connsiteX5" fmla="*/ 8660619 w 12198193"/>
                <a:gd name="connsiteY5" fmla="*/ 0 h 6858000"/>
                <a:gd name="connsiteX6" fmla="*/ 12198193 w 12198193"/>
                <a:gd name="connsiteY6" fmla="*/ 0 h 6858000"/>
                <a:gd name="connsiteX7" fmla="*/ 12198193 w 12198193"/>
                <a:gd name="connsiteY7" fmla="*/ 6858000 h 6858000"/>
                <a:gd name="connsiteX8" fmla="*/ 8660620 w 12198193"/>
                <a:gd name="connsiteY8" fmla="*/ 6858000 h 6858000"/>
                <a:gd name="connsiteX9" fmla="*/ 6865165 w 12198193"/>
                <a:gd name="connsiteY9" fmla="*/ 4617924 h 6858000"/>
                <a:gd name="connsiteX10" fmla="*/ 6865165 w 12198193"/>
                <a:gd name="connsiteY10" fmla="*/ 22400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8193" h="6858000">
                  <a:moveTo>
                    <a:pt x="0" y="4008669"/>
                  </a:moveTo>
                  <a:lnTo>
                    <a:pt x="72721" y="4042421"/>
                  </a:lnTo>
                  <a:cubicBezTo>
                    <a:pt x="219145" y="4119369"/>
                    <a:pt x="356605" y="4219402"/>
                    <a:pt x="479722" y="4342519"/>
                  </a:cubicBezTo>
                  <a:lnTo>
                    <a:pt x="2995203" y="6858000"/>
                  </a:lnTo>
                  <a:lnTo>
                    <a:pt x="0" y="6858000"/>
                  </a:lnTo>
                  <a:close/>
                  <a:moveTo>
                    <a:pt x="8660619" y="0"/>
                  </a:moveTo>
                  <a:lnTo>
                    <a:pt x="12198193" y="0"/>
                  </a:lnTo>
                  <a:lnTo>
                    <a:pt x="12198193" y="6858000"/>
                  </a:lnTo>
                  <a:lnTo>
                    <a:pt x="8660620" y="6858000"/>
                  </a:lnTo>
                  <a:lnTo>
                    <a:pt x="6865165" y="4617924"/>
                  </a:lnTo>
                  <a:cubicBezTo>
                    <a:pt x="6338869" y="3961299"/>
                    <a:pt x="6338869" y="2896700"/>
                    <a:pt x="6865165" y="2240075"/>
                  </a:cubicBezTo>
                  <a:close/>
                </a:path>
              </a:pathLst>
            </a:custGeom>
          </p:spPr>
        </p:pic>
        <p:sp>
          <p:nvSpPr>
            <p:cNvPr id="844" name="www.koppt.cn">
              <a:extLst>
                <a:ext uri="{FF2B5EF4-FFF2-40B4-BE49-F238E27FC236}">
                  <a16:creationId xmlns:a16="http://schemas.microsoft.com/office/drawing/2014/main" id="{1D26A23D-306A-4315-B1EF-17A7FB9EA09C}"/>
                </a:ext>
              </a:extLst>
            </p:cNvPr>
            <p:cNvSpPr/>
            <p:nvPr/>
          </p:nvSpPr>
          <p:spPr>
            <a:xfrm>
              <a:off x="518662" y="2212751"/>
              <a:ext cx="5762257" cy="1675064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699790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38516D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以历史主动擎画新篇 开辟改革开放广阔前景</a:t>
              </a:r>
              <a:endParaRPr lang="en-US" altLang="zh-CN" sz="3200" b="1" dirty="0">
                <a:solidFill>
                  <a:srgbClr val="38516D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847" name="www.koppt.cn">
              <a:extLst>
                <a:ext uri="{FF2B5EF4-FFF2-40B4-BE49-F238E27FC236}">
                  <a16:creationId xmlns:a16="http://schemas.microsoft.com/office/drawing/2014/main" id="{2084EC8A-4296-4D2F-B641-3348BBD2FB84}"/>
                </a:ext>
              </a:extLst>
            </p:cNvPr>
            <p:cNvSpPr/>
            <p:nvPr/>
          </p:nvSpPr>
          <p:spPr>
            <a:xfrm>
              <a:off x="1335688" y="4426178"/>
              <a:ext cx="1790765" cy="366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99790"/>
              <a:r>
                <a:rPr lang="zh-CN" altLang="en-US" sz="1224" dirty="0">
                  <a:solidFill>
                    <a:srgbClr val="FFFFFF"/>
                  </a:solidFill>
                  <a:latin typeface="思源黑体 CN Normal" panose="020F0502020204030204"/>
                  <a:cs typeface="+mn-ea"/>
                  <a:sym typeface="+mn-lt"/>
                </a:rPr>
                <a:t>汇报人：</a:t>
              </a:r>
              <a:r>
                <a:rPr lang="en-US" altLang="zh-CN" sz="1224" dirty="0">
                  <a:solidFill>
                    <a:srgbClr val="FFFFFF"/>
                  </a:solidFill>
                  <a:latin typeface="思源黑体 CN Normal" panose="020F0502020204030204"/>
                  <a:cs typeface="+mn-ea"/>
                  <a:sym typeface="+mn-lt"/>
                </a:rPr>
                <a:t>XXX</a:t>
              </a:r>
              <a:endParaRPr lang="en-US" sz="1224" dirty="0">
                <a:solidFill>
                  <a:srgbClr val="FFFFFF"/>
                </a:solidFill>
                <a:latin typeface="思源黑体 CN Normal" panose="020F0502020204030204"/>
                <a:cs typeface="+mn-ea"/>
                <a:sym typeface="+mn-lt"/>
              </a:endParaRPr>
            </a:p>
          </p:txBody>
        </p:sp>
        <p:sp>
          <p:nvSpPr>
            <p:cNvPr id="849" name="www.koppt.cn">
              <a:extLst>
                <a:ext uri="{FF2B5EF4-FFF2-40B4-BE49-F238E27FC236}">
                  <a16:creationId xmlns:a16="http://schemas.microsoft.com/office/drawing/2014/main" id="{6CCA31E0-9D21-4719-8B06-D04549CFC39A}"/>
                </a:ext>
              </a:extLst>
            </p:cNvPr>
            <p:cNvSpPr/>
            <p:nvPr/>
          </p:nvSpPr>
          <p:spPr>
            <a:xfrm>
              <a:off x="3883624" y="4426178"/>
              <a:ext cx="1790765" cy="366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99790"/>
              <a:r>
                <a:rPr lang="zh-CN" altLang="en-US" sz="1224" dirty="0">
                  <a:solidFill>
                    <a:srgbClr val="FFFFFF"/>
                  </a:solidFill>
                  <a:latin typeface="思源黑体 CN Normal" panose="020F0502020204030204"/>
                  <a:cs typeface="+mn-ea"/>
                  <a:sym typeface="+mn-lt"/>
                </a:rPr>
                <a:t>部门：</a:t>
              </a:r>
              <a:r>
                <a:rPr lang="en-US" altLang="zh-CN" sz="1224" dirty="0">
                  <a:solidFill>
                    <a:srgbClr val="FFFFFF"/>
                  </a:solidFill>
                  <a:latin typeface="思源黑体 CN Normal" panose="020F0502020204030204"/>
                  <a:cs typeface="+mn-ea"/>
                  <a:sym typeface="+mn-lt"/>
                </a:rPr>
                <a:t>XXX</a:t>
              </a:r>
              <a:endParaRPr lang="en-US" sz="1224" dirty="0">
                <a:solidFill>
                  <a:srgbClr val="FFFFFF"/>
                </a:solidFill>
                <a:latin typeface="思源黑体 CN Normal" panose="020F0502020204030204"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B21DE14-CD0F-37CF-8A1F-29BB212A7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8" y="335103"/>
            <a:ext cx="807198" cy="242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82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5091;"/>
</p:tagLst>
</file>

<file path=ppt/theme/theme1.xml><?xml version="1.0" encoding="utf-8"?>
<a:theme xmlns:a="http://schemas.openxmlformats.org/drawingml/2006/main" name="1_Office 主题​​">
  <a:themeElements>
    <a:clrScheme name="6b761242a948401b820c77a84197b394">
      <a:dk1>
        <a:srgbClr val="38516D"/>
      </a:dk1>
      <a:lt1>
        <a:srgbClr val="FFFFFF"/>
      </a:lt1>
      <a:dk2>
        <a:srgbClr val="606060"/>
      </a:dk2>
      <a:lt2>
        <a:srgbClr val="FFFFFF"/>
      </a:lt2>
      <a:accent1>
        <a:srgbClr val="38516D"/>
      </a:accent1>
      <a:accent2>
        <a:srgbClr val="C3B097"/>
      </a:accent2>
      <a:accent3>
        <a:srgbClr val="38516D"/>
      </a:accent3>
      <a:accent4>
        <a:srgbClr val="C3B097"/>
      </a:accent4>
      <a:accent5>
        <a:srgbClr val="38516D"/>
      </a:accent5>
      <a:accent6>
        <a:srgbClr val="C3B097"/>
      </a:accent6>
      <a:hlink>
        <a:srgbClr val="FFFFFF"/>
      </a:hlink>
      <a:folHlink>
        <a:srgbClr val="FFFFFF"/>
      </a:folHlink>
    </a:clrScheme>
    <a:fontScheme name="vmnczfim">
      <a:majorFont>
        <a:latin typeface="思源黑体 CN Normal" panose="020F0302020204030204"/>
        <a:ea typeface="思源黑体 CN Medium"/>
        <a:cs typeface=""/>
      </a:majorFont>
      <a:minorFont>
        <a:latin typeface="思源黑体 CN Normal" panose="020F0502020204030204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504</TotalTime>
  <Words>18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黑体</vt:lpstr>
      <vt:lpstr>思源黑体 CN Normal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270</cp:revision>
  <dcterms:created xsi:type="dcterms:W3CDTF">2024-03-08T08:32:03Z</dcterms:created>
  <dcterms:modified xsi:type="dcterms:W3CDTF">2025-10-16T06:14:17Z</dcterms:modified>
</cp:coreProperties>
</file>