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A396"/>
    <a:srgbClr val="9D7763"/>
    <a:srgbClr val="A98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264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10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911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162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55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667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114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460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744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25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353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2025/10/10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93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C5BB0771-65CB-0508-11CF-66FA95754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34500" cy="525065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EE4297D-1E04-07BA-2180-6EB5DF192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2624137"/>
            <a:ext cx="9330266" cy="262413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3189FE4F-3AE2-F8D9-EBE3-6691B999DDF8}"/>
              </a:ext>
            </a:extLst>
          </p:cNvPr>
          <p:cNvSpPr/>
          <p:nvPr/>
        </p:nvSpPr>
        <p:spPr>
          <a:xfrm>
            <a:off x="725943" y="1242621"/>
            <a:ext cx="7878376" cy="97190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99790">
              <a:lnSpc>
                <a:spcPct val="150000"/>
              </a:lnSpc>
              <a:buSzPct val="80000"/>
              <a:tabLst>
                <a:tab pos="2131931" algn="l"/>
              </a:tabLst>
              <a:defRPr/>
            </a:pPr>
            <a:r>
              <a:rPr lang="zh-CN" altLang="en-US" sz="5400" b="1" spc="150" dirty="0">
                <a:solidFill>
                  <a:srgbClr val="9D7763"/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黑体 CN Normal" panose="020B0400000000000000" pitchFamily="34" charset="-122"/>
              </a:rPr>
              <a:t>共同富裕的</a:t>
            </a:r>
            <a:endParaRPr lang="en-US" altLang="zh-CN" sz="5400" b="1" spc="150" dirty="0">
              <a:solidFill>
                <a:srgbClr val="9D7763"/>
              </a:solidFill>
              <a:latin typeface="黑体" panose="02010609060101010101" pitchFamily="49" charset="-122"/>
              <a:ea typeface="黑体" panose="02010609060101010101" pitchFamily="49" charset="-122"/>
              <a:sym typeface="思源黑体 CN Normal" panose="020B0400000000000000" pitchFamily="34" charset="-122"/>
            </a:endParaRPr>
          </a:p>
          <a:p>
            <a:pPr algn="ctr" defTabSz="699790">
              <a:lnSpc>
                <a:spcPct val="150000"/>
              </a:lnSpc>
              <a:buSzPct val="80000"/>
              <a:tabLst>
                <a:tab pos="2131931" algn="l"/>
              </a:tabLst>
              <a:defRPr/>
            </a:pPr>
            <a:r>
              <a:rPr lang="zh-CN" altLang="en-US" sz="5400" b="1" spc="150" dirty="0">
                <a:solidFill>
                  <a:srgbClr val="9D7763"/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黑体 CN Normal" panose="020B0400000000000000" pitchFamily="34" charset="-122"/>
              </a:rPr>
              <a:t>理论源流与中国化实践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8E93140-7891-AA11-5AA7-29317A10C0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487" y="342411"/>
            <a:ext cx="929663" cy="27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43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342</TotalTime>
  <Words>8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黑体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166</cp:revision>
  <dcterms:created xsi:type="dcterms:W3CDTF">2025-09-30T01:27:37Z</dcterms:created>
  <dcterms:modified xsi:type="dcterms:W3CDTF">2025-10-10T07:09:26Z</dcterms:modified>
</cp:coreProperties>
</file>