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D20E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26" autoAdjust="0"/>
    <p:restoredTop sz="94660"/>
  </p:normalViewPr>
  <p:slideViewPr>
    <p:cSldViewPr snapToGrid="0">
      <p:cViewPr varScale="1">
        <p:scale>
          <a:sx n="83" d="100"/>
          <a:sy n="83" d="100"/>
        </p:scale>
        <p:origin x="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580EC5-DB0C-4672-92B0-BECCE339B200}" type="datetimeFigureOut">
              <a:rPr lang="zh-CN" altLang="en-US" smtClean="0"/>
              <a:t>2025/10/13 Monday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7AFD4F-7A2D-4D89-8140-8812845886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2785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475E753-79F3-5998-AE34-D58AD1500A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9A3E887E-5225-73F3-D4CD-8D53445EBB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5675F9D-DC54-D919-D33D-02645866F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4380-0E1A-4612-A0CC-90A699E14146}" type="datetimeFigureOut">
              <a:rPr lang="zh-CN" altLang="en-US" smtClean="0"/>
              <a:t>2025/10/13 Monday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BD1665B-38E4-6BF9-EFE8-955843F39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15431EA-CC45-C944-6DB7-07CF1DC99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928F2-7264-4508-B1A5-71F443235FA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2494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6FB9EFA-DEEF-CB24-5C50-77F49F3CB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5BCE4010-4295-8C76-C163-00DC7D40EE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ABF4957-D15C-FC19-E3AE-DB2E7B057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4380-0E1A-4612-A0CC-90A699E14146}" type="datetimeFigureOut">
              <a:rPr lang="zh-CN" altLang="en-US" smtClean="0"/>
              <a:t>2025/10/13 Monday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A474067-03E0-0520-EADC-0E763E075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BD03FEE-4245-5015-790D-742F70047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928F2-7264-4508-B1A5-71F443235FA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9358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C3F79981-DBD9-342F-DB3F-5197181413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DC27A22-E5EE-4609-ACF1-0DB6A35184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8FEB109-3C21-DC1D-BBF2-FCBF5A79D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4380-0E1A-4612-A0CC-90A699E14146}" type="datetimeFigureOut">
              <a:rPr lang="zh-CN" altLang="en-US" smtClean="0"/>
              <a:t>2025/10/13 Monday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7B50C6C-8CA8-B7C5-0F9E-2AD455FE9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2D8204D-78D8-3770-474F-106CD80B5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928F2-7264-4508-B1A5-71F443235FA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815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C9BE41B-CEB4-E1BF-2C8D-3FB00DB60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20605D9-1D74-F09C-FDBA-0C732A1DA9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103F05F-91B8-2FF1-CAD0-76A151101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4380-0E1A-4612-A0CC-90A699E14146}" type="datetimeFigureOut">
              <a:rPr lang="zh-CN" altLang="en-US" smtClean="0"/>
              <a:t>2025/10/13 Monday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5A94E8C-5A82-43CD-6047-F410A4C87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4BFD64-74AC-BD7C-CFE6-FDF73A2A3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928F2-7264-4508-B1A5-71F443235FA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626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FBE9053-D1AE-2029-F452-B28C48F40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02B408F-498D-E444-C0E7-9DB4FA8D87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B767825-28CE-9792-61C3-E1E6D5B7F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4380-0E1A-4612-A0CC-90A699E14146}" type="datetimeFigureOut">
              <a:rPr lang="zh-CN" altLang="en-US" smtClean="0"/>
              <a:t>2025/10/13 Monday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EEB240E-23EA-202A-3652-3DE0C1ED9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EAB7456-C2C0-E325-084F-030A2730D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928F2-7264-4508-B1A5-71F443235FA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2989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B42188B-6885-C1F9-422C-8E62BF75E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186A458-385C-CD7A-3B34-75580F59FE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3D45D34-8AE7-CEE6-40B7-CFD2098A44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55DD86F-3ECF-44F2-3878-A14C52B60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4380-0E1A-4612-A0CC-90A699E14146}" type="datetimeFigureOut">
              <a:rPr lang="zh-CN" altLang="en-US" smtClean="0"/>
              <a:t>2025/10/13 Monday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3D78FD7-4CCB-7900-9533-155856D0C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1E95362-1BB4-752D-3B8D-999FA3EA7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928F2-7264-4508-B1A5-71F443235FA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0022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80FD29B-3C80-9A14-5E96-955AD2C4A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74A3914-97C1-EE47-C276-AB3CE86E61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564B991-3B82-C588-D874-89C5088E6A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0FEB91B7-02C1-1A87-CBA4-D050FFAA37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24D98D12-FB95-E8CC-B1FE-C3249C49EA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9F599645-37EA-E00E-DF19-BE5A42D26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4380-0E1A-4612-A0CC-90A699E14146}" type="datetimeFigureOut">
              <a:rPr lang="zh-CN" altLang="en-US" smtClean="0"/>
              <a:t>2025/10/13 Monday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D4E0B663-703A-10A3-0A49-A8490DBC2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52EC58CE-4C60-C13D-7507-949F2A041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928F2-7264-4508-B1A5-71F443235FA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39942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3232E71-B0B7-BCDC-5953-7E2D735E6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EA7A37D-8721-60F7-8F78-9BFDD0304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4380-0E1A-4612-A0CC-90A699E14146}" type="datetimeFigureOut">
              <a:rPr lang="zh-CN" altLang="en-US" smtClean="0"/>
              <a:t>2025/10/13 Monday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936D1E9F-D1CC-C487-B018-483DFB18F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126C7BCD-DFF0-F463-A686-081A199F0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928F2-7264-4508-B1A5-71F443235FA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2237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F7C1B616-779D-FDBA-36CB-BD61A2950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4380-0E1A-4612-A0CC-90A699E14146}" type="datetimeFigureOut">
              <a:rPr lang="zh-CN" altLang="en-US" smtClean="0"/>
              <a:t>2025/10/13 Monday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6044F2FC-82D3-ADE7-F9ED-47CD55560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3B9C584C-0DDD-103E-E903-5F0CD8B21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928F2-7264-4508-B1A5-71F443235FA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4979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AD93A81-8E99-C39A-595B-3F7D3B13A1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F943373-D37D-14C9-9C19-80F9064684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5417153-30A1-292B-8BE3-4FE90223C8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24E910B-BBFB-D49C-1059-A19079EFD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4380-0E1A-4612-A0CC-90A699E14146}" type="datetimeFigureOut">
              <a:rPr lang="zh-CN" altLang="en-US" smtClean="0"/>
              <a:t>2025/10/13 Monday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A7C01C3-113E-DA48-AED5-17F24CB75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BF679A7-59D5-A97D-39B0-BBDE8A1D9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928F2-7264-4508-B1A5-71F443235FA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422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17A99EF-04F4-F8F7-1F5C-C0A431869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455A3FBC-08F0-2FAE-7969-0AE73F4F9B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B023734-8AC7-265F-FD6C-3A18AC3E84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17B7074-7CA7-3DEE-45F5-D9EE9A414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4380-0E1A-4612-A0CC-90A699E14146}" type="datetimeFigureOut">
              <a:rPr lang="zh-CN" altLang="en-US" smtClean="0"/>
              <a:t>2025/10/13 Monday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E6E8EFF-B127-313B-9A8A-0477B661E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F1B5373-B83E-EFE9-495C-3C1394A8B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928F2-7264-4508-B1A5-71F443235FA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9942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386B9748-2109-7EBD-CB01-CC50C1F34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D8258AE-63F9-C528-57FA-350C25C2A0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A3EAE46-407D-6FE0-96FB-82896D0B80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264380-0E1A-4612-A0CC-90A699E14146}" type="datetimeFigureOut">
              <a:rPr lang="zh-CN" altLang="en-US" smtClean="0"/>
              <a:t>2025/10/13 Monday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4AFABBB-861E-6B4D-6AC2-6D02E1E9FD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C01918F-C8A4-B656-76C7-98C44FF5A9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1928F2-7264-4508-B1A5-71F443235FA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76411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背景图案&#10;&#10;AI 生成的内容可能不正确。">
            <a:extLst>
              <a:ext uri="{FF2B5EF4-FFF2-40B4-BE49-F238E27FC236}">
                <a16:creationId xmlns:a16="http://schemas.microsoft.com/office/drawing/2014/main" id="{ACE09C36-C562-E9E2-BEB9-E8B4F3C8C0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6" name="文本框 15">
            <a:extLst>
              <a:ext uri="{FF2B5EF4-FFF2-40B4-BE49-F238E27FC236}">
                <a16:creationId xmlns:a16="http://schemas.microsoft.com/office/drawing/2014/main" id="{A6C66471-A059-586D-2F38-B37FA56DA355}"/>
              </a:ext>
            </a:extLst>
          </p:cNvPr>
          <p:cNvSpPr txBox="1"/>
          <p:nvPr/>
        </p:nvSpPr>
        <p:spPr>
          <a:xfrm>
            <a:off x="3925973" y="702391"/>
            <a:ext cx="4064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dist"/>
            <a:r>
              <a:rPr lang="en-US" altLang="zh-CN" sz="2800" dirty="0">
                <a:solidFill>
                  <a:schemeClr val="bg1"/>
                </a:solidFill>
                <a:effectLst>
                  <a:outerShdw blurRad="50800" dist="38100" dir="5400000" algn="t" rotWithShape="0">
                    <a:schemeClr val="accent6">
                      <a:lumMod val="50000"/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黑体" panose="02010609060101010101" pitchFamily="49" charset="-122"/>
                <a:cs typeface="+mn-ea"/>
                <a:sym typeface="+mn-lt"/>
              </a:rPr>
              <a:t>——</a:t>
            </a:r>
            <a:r>
              <a:rPr lang="zh-CN" altLang="zh-CN" sz="2800" b="1" dirty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【党员课堂】</a:t>
            </a:r>
            <a:r>
              <a:rPr lang="en-US" altLang="zh-CN" sz="2800" dirty="0">
                <a:solidFill>
                  <a:schemeClr val="bg1"/>
                </a:solidFill>
                <a:effectLst>
                  <a:outerShdw blurRad="50800" dist="38100" dir="5400000" algn="t" rotWithShape="0">
                    <a:schemeClr val="accent6">
                      <a:lumMod val="50000"/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黑体" panose="02010609060101010101" pitchFamily="49" charset="-122"/>
                <a:cs typeface="+mn-ea"/>
                <a:sym typeface="+mn-lt"/>
              </a:rPr>
              <a:t>——</a:t>
            </a: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5BDF562B-B355-CA54-1D61-3E07444C37BE}"/>
              </a:ext>
            </a:extLst>
          </p:cNvPr>
          <p:cNvSpPr txBox="1"/>
          <p:nvPr/>
        </p:nvSpPr>
        <p:spPr>
          <a:xfrm>
            <a:off x="1229324" y="1633815"/>
            <a:ext cx="10157543" cy="21982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zh-CN" sz="6000" b="1" dirty="0">
                <a:gradFill>
                  <a:gsLst>
                    <a:gs pos="48000">
                      <a:schemeClr val="bg1"/>
                    </a:gs>
                    <a:gs pos="100000">
                      <a:schemeClr val="accent3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latin typeface="Arial" panose="020B0604020202020204" pitchFamily="34" charset="0"/>
                <a:ea typeface="黑体" panose="02010609060101010101" pitchFamily="49" charset="-122"/>
                <a:cs typeface="+mn-ea"/>
              </a:rPr>
              <a:t>学好用好</a:t>
            </a:r>
            <a:endParaRPr lang="en-US" altLang="zh-CN" sz="6000" b="1" dirty="0">
              <a:gradFill>
                <a:gsLst>
                  <a:gs pos="48000">
                    <a:schemeClr val="bg1"/>
                  </a:gs>
                  <a:gs pos="100000">
                    <a:schemeClr val="accent3">
                      <a:lumMod val="20000"/>
                      <a:lumOff val="80000"/>
                    </a:schemeClr>
                  </a:gs>
                </a:gsLst>
                <a:lin ang="5400000" scaled="0"/>
              </a:gradFill>
              <a:latin typeface="Arial" panose="020B0604020202020204" pitchFamily="34" charset="0"/>
              <a:ea typeface="黑体" panose="02010609060101010101" pitchFamily="49" charset="-122"/>
              <a:cs typeface="+mn-ea"/>
            </a:endParaRPr>
          </a:p>
          <a:p>
            <a:pPr algn="ctr">
              <a:lnSpc>
                <a:spcPct val="120000"/>
              </a:lnSpc>
            </a:pPr>
            <a:r>
              <a:rPr lang="zh-CN" altLang="zh-CN" sz="6000" b="1" dirty="0">
                <a:gradFill>
                  <a:gsLst>
                    <a:gs pos="48000">
                      <a:schemeClr val="bg1"/>
                    </a:gs>
                    <a:gs pos="100000">
                      <a:schemeClr val="accent3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latin typeface="Arial" panose="020B0604020202020204" pitchFamily="34" charset="0"/>
                <a:ea typeface="黑体" panose="02010609060101010101" pitchFamily="49" charset="-122"/>
                <a:cs typeface="+mn-ea"/>
              </a:rPr>
              <a:t>《习近平谈治国理政》第五卷：</a:t>
            </a:r>
            <a:endParaRPr lang="en-US" altLang="zh-CN" sz="6000" b="1" dirty="0">
              <a:gradFill>
                <a:gsLst>
                  <a:gs pos="48000">
                    <a:schemeClr val="bg1"/>
                  </a:gs>
                  <a:gs pos="100000">
                    <a:schemeClr val="accent3">
                      <a:lumMod val="20000"/>
                      <a:lumOff val="80000"/>
                    </a:schemeClr>
                  </a:gs>
                </a:gsLst>
                <a:lin ang="5400000" scaled="0"/>
              </a:gradFill>
              <a:latin typeface="Arial" panose="020B0604020202020204" pitchFamily="34" charset="0"/>
              <a:ea typeface="黑体" panose="02010609060101010101" pitchFamily="49" charset="-122"/>
              <a:cs typeface="+mn-ea"/>
              <a:sym typeface="+mn-lt"/>
            </a:endParaRPr>
          </a:p>
        </p:txBody>
      </p:sp>
      <p:grpSp>
        <p:nvGrpSpPr>
          <p:cNvPr id="9" name="组合 8">
            <a:extLst>
              <a:ext uri="{FF2B5EF4-FFF2-40B4-BE49-F238E27FC236}">
                <a16:creationId xmlns:a16="http://schemas.microsoft.com/office/drawing/2014/main" id="{58F1B1E9-FB21-35DB-89AC-EE8C8A3C50B6}"/>
              </a:ext>
            </a:extLst>
          </p:cNvPr>
          <p:cNvGrpSpPr/>
          <p:nvPr/>
        </p:nvGrpSpPr>
        <p:grpSpPr>
          <a:xfrm>
            <a:off x="1293425" y="3991012"/>
            <a:ext cx="9697156" cy="637777"/>
            <a:chOff x="1185335" y="3805292"/>
            <a:chExt cx="9697156" cy="637777"/>
          </a:xfrm>
        </p:grpSpPr>
        <p:sp>
          <p:nvSpPr>
            <p:cNvPr id="8" name="矩形: 圆角 7">
              <a:extLst>
                <a:ext uri="{FF2B5EF4-FFF2-40B4-BE49-F238E27FC236}">
                  <a16:creationId xmlns:a16="http://schemas.microsoft.com/office/drawing/2014/main" id="{B283C4ED-D51B-4812-6AAD-12718193066E}"/>
                </a:ext>
              </a:extLst>
            </p:cNvPr>
            <p:cNvSpPr/>
            <p:nvPr/>
          </p:nvSpPr>
          <p:spPr>
            <a:xfrm>
              <a:off x="1185335" y="3805292"/>
              <a:ext cx="9697156" cy="6377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accent2">
                  <a:lumMod val="40000"/>
                  <a:lumOff val="60000"/>
                </a:schemeClr>
              </a:solidFill>
            </a:ln>
            <a:effectLst>
              <a:outerShdw blurRad="114300" sx="103000" sy="103000" algn="ctr" rotWithShape="0">
                <a:prstClr val="black">
                  <a:alpha val="10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zh-CN" sz="1200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  <p:sp>
          <p:nvSpPr>
            <p:cNvPr id="7" name="文本框 6">
              <a:extLst>
                <a:ext uri="{FF2B5EF4-FFF2-40B4-BE49-F238E27FC236}">
                  <a16:creationId xmlns:a16="http://schemas.microsoft.com/office/drawing/2014/main" id="{587D4ECE-C0A7-CB09-F5D3-8CA8B93A011C}"/>
                </a:ext>
              </a:extLst>
            </p:cNvPr>
            <p:cNvSpPr txBox="1"/>
            <p:nvPr/>
          </p:nvSpPr>
          <p:spPr>
            <a:xfrm>
              <a:off x="1901939" y="3831792"/>
              <a:ext cx="8263948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algn="ctr">
                <a:defRPr sz="6000" b="1">
                  <a:gradFill>
                    <a:gsLst>
                      <a:gs pos="48000">
                        <a:schemeClr val="bg1"/>
                      </a:gs>
                      <a:gs pos="100000">
                        <a:schemeClr val="accent3">
                          <a:lumMod val="20000"/>
                          <a:lumOff val="80000"/>
                        </a:schemeClr>
                      </a:gs>
                    </a:gsLst>
                    <a:lin ang="5400000" scaled="0"/>
                  </a:gradFill>
                  <a:latin typeface="黑体" panose="02010609060101010101" pitchFamily="49" charset="-122"/>
                  <a:ea typeface="黑体" panose="02010609060101010101" pitchFamily="49" charset="-122"/>
                  <a:cs typeface="+mn-ea"/>
                </a:defRPr>
              </a:lvl1pPr>
            </a:lstStyle>
            <a:p>
              <a:pPr algn="dist"/>
              <a:r>
                <a:rPr lang="zh-CN" altLang="zh-CN" sz="32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</a:rPr>
                <a:t>深刻理解第一卷至第五卷是一个有机整体</a:t>
              </a:r>
              <a:endParaRPr lang="zh-CN" alt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endParaRPr>
            </a:p>
          </p:txBody>
        </p:sp>
      </p:grpSp>
      <p:pic>
        <p:nvPicPr>
          <p:cNvPr id="14" name="图片 13">
            <a:extLst>
              <a:ext uri="{FF2B5EF4-FFF2-40B4-BE49-F238E27FC236}">
                <a16:creationId xmlns:a16="http://schemas.microsoft.com/office/drawing/2014/main" id="{B4D22B0F-9590-0937-60B5-A8873D09D7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5787" y="5662897"/>
            <a:ext cx="1642374" cy="492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294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Office 主题​​">
  <a:themeElements>
    <a:clrScheme name="自定义 268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C10827"/>
      </a:accent1>
      <a:accent2>
        <a:srgbClr val="DE4632"/>
      </a:accent2>
      <a:accent3>
        <a:srgbClr val="FFC000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font">
      <a:majorFont>
        <a:latin typeface="Arial"/>
        <a:ea typeface="黑体"/>
        <a:cs typeface=""/>
      </a:majorFont>
      <a:minorFont>
        <a:latin typeface="Arial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1047</TotalTime>
  <Words>22</Words>
  <Application>Microsoft Office PowerPoint</Application>
  <PresentationFormat>宽屏</PresentationFormat>
  <Paragraphs>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4" baseType="lpstr">
      <vt:lpstr>等线</vt:lpstr>
      <vt:lpstr>Arial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莎莎 田</dc:creator>
  <cp:lastModifiedBy>dreamsummit</cp:lastModifiedBy>
  <cp:revision>17</cp:revision>
  <dcterms:created xsi:type="dcterms:W3CDTF">2025-09-15T03:34:14Z</dcterms:created>
  <dcterms:modified xsi:type="dcterms:W3CDTF">2025-10-13T07:14:10Z</dcterms:modified>
</cp:coreProperties>
</file>