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50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3" userDrawn="1">
          <p15:clr>
            <a:srgbClr val="A4A3A4"/>
          </p15:clr>
        </p15:guide>
        <p15:guide id="2" pos="39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9000"/>
    <a:srgbClr val="4D7C9C"/>
    <a:srgbClr val="E8BA6D"/>
    <a:srgbClr val="A9C4D3"/>
    <a:srgbClr val="CFDEE7"/>
    <a:srgbClr val="79A3BA"/>
    <a:srgbClr val="0A273D"/>
    <a:srgbClr val="FC9F47"/>
    <a:srgbClr val="F7FAF9"/>
    <a:srgbClr val="EA19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91" autoAdjust="0"/>
    <p:restoredTop sz="96110" autoAdjust="0"/>
  </p:normalViewPr>
  <p:slideViewPr>
    <p:cSldViewPr snapToGrid="0" showGuides="1">
      <p:cViewPr varScale="1">
        <p:scale>
          <a:sx n="90" d="100"/>
          <a:sy n="90" d="100"/>
        </p:scale>
        <p:origin x="414" y="84"/>
      </p:cViewPr>
      <p:guideLst>
        <p:guide orient="horz" pos="2093"/>
        <p:guide pos="392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思源宋体 CN Medium" panose="02020500000000000000" pitchFamily="18" charset="-122"/>
                <a:ea typeface="思源宋体 CN Medium" panose="02020500000000000000" pitchFamily="18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思源宋体 CN Medium" panose="02020500000000000000" pitchFamily="18" charset="-122"/>
                <a:ea typeface="思源宋体 CN Medium" panose="02020500000000000000" pitchFamily="18" charset="-122"/>
              </a:defRPr>
            </a:lvl1pPr>
          </a:lstStyle>
          <a:p>
            <a:fld id="{7F22EF2D-939D-439C-9ED7-E320A30C1D29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思源宋体 CN Medium" panose="02020500000000000000" pitchFamily="18" charset="-122"/>
                <a:ea typeface="思源宋体 CN Medium" panose="02020500000000000000" pitchFamily="18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思源宋体 CN Medium" panose="02020500000000000000" pitchFamily="18" charset="-122"/>
                <a:ea typeface="思源宋体 CN Medium" panose="02020500000000000000" pitchFamily="18" charset="-122"/>
              </a:defRPr>
            </a:lvl1pPr>
          </a:lstStyle>
          <a:p>
            <a:fld id="{F18412CD-0888-42CF-A019-2352F01241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思源宋体 CN Medium" panose="02020500000000000000" pitchFamily="18" charset="-122"/>
        <a:ea typeface="思源宋体 CN Medium" panose="02020500000000000000" pitchFamily="18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思源宋体 CN Medium" panose="02020500000000000000" pitchFamily="18" charset="-122"/>
        <a:ea typeface="思源宋体 CN Medium" panose="02020500000000000000" pitchFamily="18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思源宋体 CN Medium" panose="02020500000000000000" pitchFamily="18" charset="-122"/>
        <a:ea typeface="思源宋体 CN Medium" panose="02020500000000000000" pitchFamily="18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思源宋体 CN Medium" panose="02020500000000000000" pitchFamily="18" charset="-122"/>
        <a:ea typeface="思源宋体 CN Medium" panose="02020500000000000000" pitchFamily="18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思源宋体 CN Medium" panose="02020500000000000000" pitchFamily="18" charset="-122"/>
        <a:ea typeface="思源宋体 CN Medium" panose="02020500000000000000" pitchFamily="18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hf sldNum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 flipV="1">
            <a:off x="0" y="0"/>
            <a:ext cx="12192000" cy="6858000"/>
          </a:xfrm>
          <a:prstGeom prst="rect">
            <a:avLst/>
          </a:prstGeom>
          <a:gradFill>
            <a:gsLst>
              <a:gs pos="17000">
                <a:schemeClr val="bg1">
                  <a:alpha val="0"/>
                </a:schemeClr>
              </a:gs>
              <a:gs pos="0">
                <a:srgbClr val="79A3BA">
                  <a:alpha val="3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思源宋体 CN Medium" panose="02020500000000000000" pitchFamily="18" charset="-122"/>
              <a:ea typeface="思源宋体 CN Medium" panose="02020500000000000000" pitchFamily="18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hf sldNum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141" y="1122618"/>
            <a:ext cx="9144848" cy="238814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141" y="3602854"/>
            <a:ext cx="9144848" cy="16561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835" indent="0" algn="ctr">
              <a:buNone/>
              <a:defRPr sz="1600"/>
            </a:lvl7pPr>
            <a:lvl8pPr marL="3201035" indent="0" algn="ctr">
              <a:buNone/>
              <a:defRPr sz="1600"/>
            </a:lvl8pPr>
            <a:lvl9pPr marL="3659505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2025/10/21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hf sldNum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2" cstate="screen"/>
          <a:srcRect/>
          <a:stretch>
            <a:fillRect/>
          </a:stretch>
        </p:blipFill>
        <p:spPr>
          <a:xfrm>
            <a:off x="0" y="1645417"/>
            <a:ext cx="12192000" cy="5212583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/>
        </p:nvPicPr>
        <p:blipFill rotWithShape="1">
          <a:blip r:embed="rId3" cstate="screen"/>
          <a:srcRect/>
          <a:stretch>
            <a:fillRect/>
          </a:stretch>
        </p:blipFill>
        <p:spPr>
          <a:xfrm>
            <a:off x="0" y="0"/>
            <a:ext cx="12192000" cy="3374571"/>
          </a:xfrm>
          <a:prstGeom prst="rect">
            <a:avLst/>
          </a:prstGeom>
        </p:spPr>
      </p:pic>
      <p:sp>
        <p:nvSpPr>
          <p:cNvPr id="64" name="图形"/>
          <p:cNvSpPr txBox="1"/>
          <p:nvPr/>
        </p:nvSpPr>
        <p:spPr bwMode="auto">
          <a:xfrm>
            <a:off x="1312545" y="2359660"/>
            <a:ext cx="9566910" cy="10147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>
            <a:defPPr>
              <a:defRPr lang="en-US"/>
            </a:defPPr>
            <a:lvl1pPr>
              <a:defRPr sz="2800" b="1" spc="3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 Light" panose="020B0502040204020203" pitchFamily="34" charset="0"/>
              </a:defRPr>
            </a:lvl1pPr>
          </a:lstStyle>
          <a:p>
            <a:pPr algn="ctr">
              <a:defRPr/>
            </a:pPr>
            <a:r>
              <a:rPr lang="zh-CN" altLang="en-US" sz="6000" spc="0" dirty="0">
                <a:solidFill>
                  <a:schemeClr val="bg1"/>
                </a:solidFill>
                <a:effectLst/>
                <a:latin typeface="思源黑体 CN Heavy" panose="020B0A00000000000000" charset="-122"/>
                <a:ea typeface="思源黑体 CN Heavy" panose="020B0A00000000000000" charset="-122"/>
                <a:cs typeface="阿里巴巴普惠体" panose="00020600040101010101" pitchFamily="18" charset="-122"/>
                <a:sym typeface="思源宋体 CN" panose="02020400000000000000" pitchFamily="18" charset="-122"/>
              </a:rPr>
              <a:t>推进作风建设常态化长效化</a:t>
            </a:r>
          </a:p>
        </p:txBody>
      </p:sp>
      <p:pic>
        <p:nvPicPr>
          <p:cNvPr id="4" name="图片 3" descr="白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000" y="4192905"/>
            <a:ext cx="2540000" cy="762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4" grpId="1"/>
    </p:bldLst>
  </p:timing>
</p:sld>
</file>

<file path=ppt/theme/theme1.xml><?xml version="1.0" encoding="utf-8"?>
<a:theme xmlns:a="http://schemas.openxmlformats.org/drawingml/2006/main" name="板式">
  <a:themeElements>
    <a:clrScheme name="自定义 53">
      <a:dk1>
        <a:srgbClr val="2C2C2C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zagz3giw">
      <a:majorFont>
        <a:latin typeface="阿里巴巴普惠体"/>
        <a:ea typeface="阿里巴巴普惠体"/>
        <a:cs typeface=""/>
      </a:majorFont>
      <a:minorFont>
        <a:latin typeface="阿里巴巴普惠体"/>
        <a:ea typeface="阿里巴巴普惠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宽屏</PresentationFormat>
  <Paragraphs>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思源黑体 CN Heavy</vt:lpstr>
      <vt:lpstr>思源宋体 CN Medium</vt:lpstr>
      <vt:lpstr>Arial</vt:lpstr>
      <vt:lpstr>Calibri</vt:lpstr>
      <vt:lpstr>板式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28</cp:revision>
  <dcterms:created xsi:type="dcterms:W3CDTF">2024-01-07T05:49:00Z</dcterms:created>
  <dcterms:modified xsi:type="dcterms:W3CDTF">2025-10-21T03:46:55Z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2E653DCA5B6B4FD2B2946180182711D4_13</vt:lpwstr>
  </property>
  <property fmtid="{D5CDD505-2E9C-101B-9397-08002B2CF9AE}" pid="3" name="KSOProductBuildVer">
    <vt:lpwstr>2052-12.1.0.22529</vt:lpwstr>
  </property>
</Properties>
</file>