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3403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40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60" y="84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FFE28A-2EC4-424B-AD6A-E189818BC476}" type="datetimeFigureOut">
              <a:rPr lang="zh-CN" altLang="en-US" smtClean="0"/>
              <a:t>2025/10/15 Wednesday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F3524-F791-41E6-BA12-F5CE745FEB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6159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A9C890-0CB3-5656-781D-A43CF29EE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ED73CC14-7DB9-FD24-C34F-ACAC84F12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A585F2B7-EC88-A0CA-9F4D-708D266020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96E3806-7F31-AECE-2F9A-F4F8579460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016975-1D4D-491B-8EC5-CCC6AF49DF07}" type="slidenum">
              <a:rPr lang="zh-CN" altLang="en-US" smtClean="0"/>
              <a:pPr/>
              <a:t>1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87870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1597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CEFCCE-6C0A-5B03-370B-BD87BD8DA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8DD6FD4-96BE-1912-06E4-8ED0566F39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FBE14EE-0A73-AB35-7FF4-D84F4A6BB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F683-E639-42CB-B9E6-70938353DD98}" type="datetimeFigureOut">
              <a:rPr lang="zh-CN" altLang="en-US" smtClean="0"/>
              <a:t>2025/10/15 Wednesday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89703FD-6C66-A17F-2016-88A8AA811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42BC82D-35EA-14D5-39D7-C0E6CF64C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72CF-4E12-4E3F-AB97-72DA978500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0578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A319065-9AD4-32C9-2559-CA7CFD9AE4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5A7BCB9-E4EA-2FB0-E5C5-689D9704C4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98B16BF-F172-0DDA-1F56-C5067D676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F683-E639-42CB-B9E6-70938353DD98}" type="datetimeFigureOut">
              <a:rPr lang="zh-CN" altLang="en-US" smtClean="0"/>
              <a:t>2025/10/15 Wednesday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8836AD6-9B0A-9B06-6491-0BFCC7268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004C8E2-1CCF-838D-DED1-C759F136C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72CF-4E12-4E3F-AB97-72DA978500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84707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1688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:wedge/>
      </p:transition>
    </mc:Choice>
    <mc:Fallback xmlns="">
      <p:transition spd="slow" advTm="2000">
        <p:wedg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331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87569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6223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8EC463B-187A-4740-E59B-8A1502DF2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4E8D860-74ED-905B-15C7-B4F1F0DD3D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D0800D1-B987-4654-E51E-6BD4BA76E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0840A7B-E84B-F03F-44D5-EBDB954E2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F683-E639-42CB-B9E6-70938353DD98}" type="datetimeFigureOut">
              <a:rPr lang="zh-CN" altLang="en-US" smtClean="0"/>
              <a:t>2025/10/15 Wednesday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7117A0B-A730-5A35-EE90-BCEBCE4E3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82F679D-79E4-6F61-AEBE-91CDAF672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72CF-4E12-4E3F-AB97-72DA978500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7555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3BC4D7-434D-DE21-85DE-ABDB7D7CA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47ACC94-20FD-1169-2C32-12367BA6E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4C5EAF2-6ABB-902F-B7C5-23CC7CB550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7AA11DB-1245-F839-D13A-F4C01FBCBA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D1D761A-4708-DE6E-0057-89A9CA3FE2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FAACE4F-8E11-1224-3DDF-8D1AFB992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F683-E639-42CB-B9E6-70938353DD98}" type="datetimeFigureOut">
              <a:rPr lang="zh-CN" altLang="en-US" smtClean="0"/>
              <a:t>2025/10/15 Wednesday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38DF49E4-C821-C2CD-293C-BE0A090B8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88BCE6B-C1E2-8E43-1F0C-7CBC2EEC4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72CF-4E12-4E3F-AB97-72DA978500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07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C4B8A7-C702-909B-917E-D04797484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77FF1E4-7097-7271-EEDA-31491A0BD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F683-E639-42CB-B9E6-70938353DD98}" type="datetimeFigureOut">
              <a:rPr lang="zh-CN" altLang="en-US" smtClean="0"/>
              <a:t>2025/10/15 Wednesday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F4F25AF-3E67-A066-DECC-17C885CA0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C7A52C6-68CB-48CD-EE06-A8304AA99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72CF-4E12-4E3F-AB97-72DA978500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0191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1CE2EBE-8ACF-DE28-D939-9D5569B90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F683-E639-42CB-B9E6-70938353DD98}" type="datetimeFigureOut">
              <a:rPr lang="zh-CN" altLang="en-US" smtClean="0"/>
              <a:t>2025/10/15 Wednesday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7C06E13-1171-B483-5C58-E1EA0020B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15A211B-D83A-1C28-6F6E-0DBA957D7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72CF-4E12-4E3F-AB97-72DA978500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9033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9F9E66-02DC-5E3F-9950-8BAB092FE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0AC813-8FE1-6C5E-5203-19AA04B59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35CB151-8411-A846-1BBE-68702A81F5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1DE6077-4BF9-C8DD-A050-E3446461D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F683-E639-42CB-B9E6-70938353DD98}" type="datetimeFigureOut">
              <a:rPr lang="zh-CN" altLang="en-US" smtClean="0"/>
              <a:t>2025/10/15 Wednesday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0CD71C7-1956-359C-7E01-1FAECDC2B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92E8664-62C0-0991-0BF2-EA8795DF4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72CF-4E12-4E3F-AB97-72DA978500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6524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41F9C2A-A5C5-D5ED-1E60-635C311CD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B256476-C68F-FA9D-0AFD-DB0E87F6E2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D0718EA-ED5B-3D98-F0E0-27A7E5D67D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010604D-1483-42F6-4923-3069043D6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F683-E639-42CB-B9E6-70938353DD98}" type="datetimeFigureOut">
              <a:rPr lang="zh-CN" altLang="en-US" smtClean="0"/>
              <a:t>2025/10/15 Wednesday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24D2DD2-5219-3D52-FADB-683D7C135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13F2E34-D868-28F7-618D-16C66ED0B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72CF-4E12-4E3F-AB97-72DA978500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1775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E5988BFD-53FD-6E8B-2857-5E6F2ECEB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83916D3-CFE5-BF6D-2FAC-C51E193D2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BFB2E3B-45C4-211D-8B6D-1196A352D7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AF683-E639-42CB-B9E6-70938353DD98}" type="datetimeFigureOut">
              <a:rPr lang="zh-CN" altLang="en-US" smtClean="0"/>
              <a:t>2025/10/15 Wednesday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C15D70E-D483-10D9-2329-EC44F5E694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0E03B3-7FCB-737E-56FB-3FFBDDE90A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E72CF-4E12-4E3F-AB97-72DA978500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4805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363A5E-DF87-8F61-591A-A8C43C270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: 圆顶角 8">
            <a:extLst>
              <a:ext uri="{FF2B5EF4-FFF2-40B4-BE49-F238E27FC236}">
                <a16:creationId xmlns:a16="http://schemas.microsoft.com/office/drawing/2014/main" id="{9BF5A861-5838-819A-8EA8-4EC3737CE0BD}"/>
              </a:ext>
            </a:extLst>
          </p:cNvPr>
          <p:cNvSpPr/>
          <p:nvPr/>
        </p:nvSpPr>
        <p:spPr>
          <a:xfrm rot="16200000">
            <a:off x="6957646" y="1623646"/>
            <a:ext cx="6858000" cy="3610708"/>
          </a:xfrm>
          <a:prstGeom prst="round2SameRect">
            <a:avLst>
              <a:gd name="adj1" fmla="val 34700"/>
              <a:gd name="adj2" fmla="val 0"/>
            </a:avLst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70000">
                <a:schemeClr val="accent1"/>
              </a:gs>
            </a:gsLst>
            <a:lin ang="2700000" scaled="0"/>
          </a:gradFill>
          <a:ln>
            <a:noFill/>
          </a:ln>
          <a:effectLst>
            <a:outerShdw blurRad="190500" dist="50800" dir="54000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620354D1-3E59-87A4-DF24-425B8500A938}"/>
              </a:ext>
            </a:extLst>
          </p:cNvPr>
          <p:cNvSpPr/>
          <p:nvPr/>
        </p:nvSpPr>
        <p:spPr>
          <a:xfrm>
            <a:off x="571133" y="866550"/>
            <a:ext cx="11049733" cy="52290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57200" dist="241300" dir="2700000" algn="tl" rotWithShape="0">
              <a:schemeClr val="bg1">
                <a:lumMod val="6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prstClr val="white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23AE434C-5C3C-3B78-6DDF-73CC7C78F8A9}"/>
              </a:ext>
            </a:extLst>
          </p:cNvPr>
          <p:cNvSpPr txBox="1"/>
          <p:nvPr/>
        </p:nvSpPr>
        <p:spPr>
          <a:xfrm>
            <a:off x="3746550" y="2053624"/>
            <a:ext cx="7493871" cy="2951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zh-CN" sz="5400" dirty="0">
                <a:latin typeface="黑体" panose="02010609060101010101" pitchFamily="49" charset="-122"/>
                <a:ea typeface="黑体" panose="02010609060101010101" pitchFamily="49" charset="-122"/>
              </a:rPr>
              <a:t>深刻把握</a:t>
            </a:r>
            <a:endParaRPr lang="en-US" altLang="zh-CN" sz="5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20000"/>
              </a:lnSpc>
            </a:pPr>
            <a:r>
              <a:rPr lang="zh-CN" altLang="zh-CN" sz="54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《习近平谈治国理政》第五卷</a:t>
            </a:r>
            <a:r>
              <a:rPr lang="zh-CN" altLang="zh-CN" sz="5400" dirty="0">
                <a:latin typeface="黑体" panose="02010609060101010101" pitchFamily="49" charset="-122"/>
                <a:ea typeface="黑体" panose="02010609060101010101" pitchFamily="49" charset="-122"/>
              </a:rPr>
              <a:t>的主要内容</a:t>
            </a:r>
            <a:endParaRPr lang="zh-CN" altLang="en-US" sz="34400" spc="-300" dirty="0">
              <a:latin typeface="黑体" panose="02010609060101010101" pitchFamily="49" charset="-122"/>
              <a:ea typeface="黑体" panose="02010609060101010101" pitchFamily="49" charset="-122"/>
              <a:cs typeface="阿里巴巴普惠体 R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C21F6CDB-7F33-5696-65EE-05824B2EA595}"/>
              </a:ext>
            </a:extLst>
          </p:cNvPr>
          <p:cNvSpPr txBox="1"/>
          <p:nvPr/>
        </p:nvSpPr>
        <p:spPr>
          <a:xfrm>
            <a:off x="6144634" y="1271661"/>
            <a:ext cx="269770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dist"/>
            <a:r>
              <a:rPr lang="zh-CN" altLang="zh-CN" sz="2800" b="1" dirty="0">
                <a:solidFill>
                  <a:srgbClr val="C0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【党员课堂】</a:t>
            </a:r>
            <a:endParaRPr lang="zh-CN" altLang="en-US" sz="2800" dirty="0">
              <a:solidFill>
                <a:srgbClr val="C000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grpSp>
        <p:nvGrpSpPr>
          <p:cNvPr id="38" name="组合 37">
            <a:extLst>
              <a:ext uri="{FF2B5EF4-FFF2-40B4-BE49-F238E27FC236}">
                <a16:creationId xmlns:a16="http://schemas.microsoft.com/office/drawing/2014/main" id="{DEBC55C6-1BDE-E499-33DA-2187D92146A4}"/>
              </a:ext>
            </a:extLst>
          </p:cNvPr>
          <p:cNvGrpSpPr/>
          <p:nvPr/>
        </p:nvGrpSpPr>
        <p:grpSpPr>
          <a:xfrm>
            <a:off x="1305369" y="5263732"/>
            <a:ext cx="9805772" cy="53607"/>
            <a:chOff x="4408461" y="5451345"/>
            <a:chExt cx="3014123" cy="35952"/>
          </a:xfrm>
        </p:grpSpPr>
        <p:cxnSp>
          <p:nvCxnSpPr>
            <p:cNvPr id="17" name="直接连接符 16">
              <a:extLst>
                <a:ext uri="{FF2B5EF4-FFF2-40B4-BE49-F238E27FC236}">
                  <a16:creationId xmlns:a16="http://schemas.microsoft.com/office/drawing/2014/main" id="{F10EA257-4717-464C-2DAD-166BC8D8FA09}"/>
                </a:ext>
              </a:extLst>
            </p:cNvPr>
            <p:cNvCxnSpPr>
              <a:cxnSpLocks/>
            </p:cNvCxnSpPr>
            <p:nvPr/>
          </p:nvCxnSpPr>
          <p:spPr>
            <a:xfrm>
              <a:off x="4408461" y="5451345"/>
              <a:ext cx="3014123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>
              <a:extLst>
                <a:ext uri="{FF2B5EF4-FFF2-40B4-BE49-F238E27FC236}">
                  <a16:creationId xmlns:a16="http://schemas.microsoft.com/office/drawing/2014/main" id="{FD770B37-EDB0-0B58-688F-D3056F4027E7}"/>
                </a:ext>
              </a:extLst>
            </p:cNvPr>
            <p:cNvCxnSpPr>
              <a:cxnSpLocks/>
            </p:cNvCxnSpPr>
            <p:nvPr/>
          </p:nvCxnSpPr>
          <p:spPr>
            <a:xfrm>
              <a:off x="4408461" y="5487297"/>
              <a:ext cx="3014123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6" name="图片 35">
            <a:extLst>
              <a:ext uri="{FF2B5EF4-FFF2-40B4-BE49-F238E27FC236}">
                <a16:creationId xmlns:a16="http://schemas.microsoft.com/office/drawing/2014/main" id="{94351516-6780-77F7-52FC-A3DE58A4BB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789864" y="2005074"/>
            <a:ext cx="1350101" cy="880501"/>
          </a:xfrm>
          <a:prstGeom prst="rect">
            <a:avLst/>
          </a:prstGeom>
        </p:spPr>
      </p:pic>
      <p:pic>
        <p:nvPicPr>
          <p:cNvPr id="40" name="图片 39">
            <a:extLst>
              <a:ext uri="{FF2B5EF4-FFF2-40B4-BE49-F238E27FC236}">
                <a16:creationId xmlns:a16="http://schemas.microsoft.com/office/drawing/2014/main" id="{0BE41C95-4F84-70A2-B6B4-2C989EBA05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125" y="1017032"/>
            <a:ext cx="3215956" cy="482393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pSp>
        <p:nvGrpSpPr>
          <p:cNvPr id="41" name="组合 40">
            <a:extLst>
              <a:ext uri="{FF2B5EF4-FFF2-40B4-BE49-F238E27FC236}">
                <a16:creationId xmlns:a16="http://schemas.microsoft.com/office/drawing/2014/main" id="{4E9EB34D-E354-4305-FFF2-1E9586F2183E}"/>
              </a:ext>
            </a:extLst>
          </p:cNvPr>
          <p:cNvGrpSpPr/>
          <p:nvPr/>
        </p:nvGrpSpPr>
        <p:grpSpPr>
          <a:xfrm rot="10800000">
            <a:off x="619261" y="6308337"/>
            <a:ext cx="904154" cy="158261"/>
            <a:chOff x="-4554415" y="-2240906"/>
            <a:chExt cx="904154" cy="158261"/>
          </a:xfrm>
        </p:grpSpPr>
        <p:sp>
          <p:nvSpPr>
            <p:cNvPr id="42" name="矩形 41">
              <a:extLst>
                <a:ext uri="{FF2B5EF4-FFF2-40B4-BE49-F238E27FC236}">
                  <a16:creationId xmlns:a16="http://schemas.microsoft.com/office/drawing/2014/main" id="{0A142838-F2BF-EECD-4503-BCDE39EC3405}"/>
                </a:ext>
              </a:extLst>
            </p:cNvPr>
            <p:cNvSpPr/>
            <p:nvPr/>
          </p:nvSpPr>
          <p:spPr>
            <a:xfrm>
              <a:off x="-4554415" y="-2240906"/>
              <a:ext cx="158261" cy="15826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黑体" panose="02010609060101010101" pitchFamily="49" charset="-122"/>
                <a:ea typeface="黑体" panose="02010609060101010101" pitchFamily="49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43" name="矩形 42">
              <a:extLst>
                <a:ext uri="{FF2B5EF4-FFF2-40B4-BE49-F238E27FC236}">
                  <a16:creationId xmlns:a16="http://schemas.microsoft.com/office/drawing/2014/main" id="{069FBFEB-0A0B-646E-D587-274A7C31EB0C}"/>
                </a:ext>
              </a:extLst>
            </p:cNvPr>
            <p:cNvSpPr/>
            <p:nvPr/>
          </p:nvSpPr>
          <p:spPr>
            <a:xfrm>
              <a:off x="-4181468" y="-2240906"/>
              <a:ext cx="158261" cy="158261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黑体" panose="02010609060101010101" pitchFamily="49" charset="-122"/>
                <a:ea typeface="黑体" panose="02010609060101010101" pitchFamily="49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44" name="矩形 43">
              <a:extLst>
                <a:ext uri="{FF2B5EF4-FFF2-40B4-BE49-F238E27FC236}">
                  <a16:creationId xmlns:a16="http://schemas.microsoft.com/office/drawing/2014/main" id="{8657D735-CD52-25D1-D4D2-5F361A9729B2}"/>
                </a:ext>
              </a:extLst>
            </p:cNvPr>
            <p:cNvSpPr/>
            <p:nvPr/>
          </p:nvSpPr>
          <p:spPr>
            <a:xfrm>
              <a:off x="-3808522" y="-2240906"/>
              <a:ext cx="158261" cy="15826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黑体" panose="02010609060101010101" pitchFamily="49" charset="-122"/>
                <a:ea typeface="黑体" panose="02010609060101010101" pitchFamily="49" charset="-122"/>
                <a:sym typeface="思源黑体 CN Medium" panose="020B0600000000000000" pitchFamily="34" charset="-122"/>
              </a:endParaRPr>
            </a:p>
          </p:txBody>
        </p:sp>
      </p:grpSp>
      <p:sp>
        <p:nvSpPr>
          <p:cNvPr id="45" name="任意多边形: 形状 44">
            <a:extLst>
              <a:ext uri="{FF2B5EF4-FFF2-40B4-BE49-F238E27FC236}">
                <a16:creationId xmlns:a16="http://schemas.microsoft.com/office/drawing/2014/main" id="{2760A00F-6557-EA4C-2F87-087CB77407D4}"/>
              </a:ext>
            </a:extLst>
          </p:cNvPr>
          <p:cNvSpPr/>
          <p:nvPr/>
        </p:nvSpPr>
        <p:spPr>
          <a:xfrm rot="5400000">
            <a:off x="759917" y="162535"/>
            <a:ext cx="356668" cy="734236"/>
          </a:xfrm>
          <a:custGeom>
            <a:avLst/>
            <a:gdLst>
              <a:gd name="connsiteX0" fmla="*/ 452944 w 477264"/>
              <a:gd name="connsiteY0" fmla="*/ 933858 h 982498"/>
              <a:gd name="connsiteX1" fmla="*/ 477264 w 477264"/>
              <a:gd name="connsiteY1" fmla="*/ 958178 h 982498"/>
              <a:gd name="connsiteX2" fmla="*/ 452944 w 477264"/>
              <a:gd name="connsiteY2" fmla="*/ 982498 h 982498"/>
              <a:gd name="connsiteX3" fmla="*/ 428624 w 477264"/>
              <a:gd name="connsiteY3" fmla="*/ 958178 h 982498"/>
              <a:gd name="connsiteX4" fmla="*/ 452944 w 477264"/>
              <a:gd name="connsiteY4" fmla="*/ 933858 h 982498"/>
              <a:gd name="connsiteX5" fmla="*/ 345788 w 477264"/>
              <a:gd name="connsiteY5" fmla="*/ 933858 h 982498"/>
              <a:gd name="connsiteX6" fmla="*/ 370108 w 477264"/>
              <a:gd name="connsiteY6" fmla="*/ 958178 h 982498"/>
              <a:gd name="connsiteX7" fmla="*/ 345788 w 477264"/>
              <a:gd name="connsiteY7" fmla="*/ 982498 h 982498"/>
              <a:gd name="connsiteX8" fmla="*/ 321468 w 477264"/>
              <a:gd name="connsiteY8" fmla="*/ 958178 h 982498"/>
              <a:gd name="connsiteX9" fmla="*/ 345788 w 477264"/>
              <a:gd name="connsiteY9" fmla="*/ 933858 h 982498"/>
              <a:gd name="connsiteX10" fmla="*/ 238632 w 477264"/>
              <a:gd name="connsiteY10" fmla="*/ 933858 h 982498"/>
              <a:gd name="connsiteX11" fmla="*/ 262952 w 477264"/>
              <a:gd name="connsiteY11" fmla="*/ 958178 h 982498"/>
              <a:gd name="connsiteX12" fmla="*/ 238632 w 477264"/>
              <a:gd name="connsiteY12" fmla="*/ 982498 h 982498"/>
              <a:gd name="connsiteX13" fmla="*/ 214312 w 477264"/>
              <a:gd name="connsiteY13" fmla="*/ 958178 h 982498"/>
              <a:gd name="connsiteX14" fmla="*/ 238632 w 477264"/>
              <a:gd name="connsiteY14" fmla="*/ 933858 h 982498"/>
              <a:gd name="connsiteX15" fmla="*/ 131476 w 477264"/>
              <a:gd name="connsiteY15" fmla="*/ 933858 h 982498"/>
              <a:gd name="connsiteX16" fmla="*/ 155796 w 477264"/>
              <a:gd name="connsiteY16" fmla="*/ 958178 h 982498"/>
              <a:gd name="connsiteX17" fmla="*/ 131476 w 477264"/>
              <a:gd name="connsiteY17" fmla="*/ 982498 h 982498"/>
              <a:gd name="connsiteX18" fmla="*/ 107156 w 477264"/>
              <a:gd name="connsiteY18" fmla="*/ 958178 h 982498"/>
              <a:gd name="connsiteX19" fmla="*/ 131476 w 477264"/>
              <a:gd name="connsiteY19" fmla="*/ 933858 h 982498"/>
              <a:gd name="connsiteX20" fmla="*/ 24320 w 477264"/>
              <a:gd name="connsiteY20" fmla="*/ 933858 h 982498"/>
              <a:gd name="connsiteX21" fmla="*/ 48640 w 477264"/>
              <a:gd name="connsiteY21" fmla="*/ 958178 h 982498"/>
              <a:gd name="connsiteX22" fmla="*/ 24320 w 477264"/>
              <a:gd name="connsiteY22" fmla="*/ 982498 h 982498"/>
              <a:gd name="connsiteX23" fmla="*/ 0 w 477264"/>
              <a:gd name="connsiteY23" fmla="*/ 958178 h 982498"/>
              <a:gd name="connsiteX24" fmla="*/ 24320 w 477264"/>
              <a:gd name="connsiteY24" fmla="*/ 933858 h 982498"/>
              <a:gd name="connsiteX25" fmla="*/ 452944 w 477264"/>
              <a:gd name="connsiteY25" fmla="*/ 778215 h 982498"/>
              <a:gd name="connsiteX26" fmla="*/ 477264 w 477264"/>
              <a:gd name="connsiteY26" fmla="*/ 802535 h 982498"/>
              <a:gd name="connsiteX27" fmla="*/ 452944 w 477264"/>
              <a:gd name="connsiteY27" fmla="*/ 826855 h 982498"/>
              <a:gd name="connsiteX28" fmla="*/ 428624 w 477264"/>
              <a:gd name="connsiteY28" fmla="*/ 802535 h 982498"/>
              <a:gd name="connsiteX29" fmla="*/ 452944 w 477264"/>
              <a:gd name="connsiteY29" fmla="*/ 778215 h 982498"/>
              <a:gd name="connsiteX30" fmla="*/ 345788 w 477264"/>
              <a:gd name="connsiteY30" fmla="*/ 778215 h 982498"/>
              <a:gd name="connsiteX31" fmla="*/ 370108 w 477264"/>
              <a:gd name="connsiteY31" fmla="*/ 802535 h 982498"/>
              <a:gd name="connsiteX32" fmla="*/ 345788 w 477264"/>
              <a:gd name="connsiteY32" fmla="*/ 826855 h 982498"/>
              <a:gd name="connsiteX33" fmla="*/ 321468 w 477264"/>
              <a:gd name="connsiteY33" fmla="*/ 802535 h 982498"/>
              <a:gd name="connsiteX34" fmla="*/ 345788 w 477264"/>
              <a:gd name="connsiteY34" fmla="*/ 778215 h 982498"/>
              <a:gd name="connsiteX35" fmla="*/ 238632 w 477264"/>
              <a:gd name="connsiteY35" fmla="*/ 778215 h 982498"/>
              <a:gd name="connsiteX36" fmla="*/ 262952 w 477264"/>
              <a:gd name="connsiteY36" fmla="*/ 802535 h 982498"/>
              <a:gd name="connsiteX37" fmla="*/ 238632 w 477264"/>
              <a:gd name="connsiteY37" fmla="*/ 826855 h 982498"/>
              <a:gd name="connsiteX38" fmla="*/ 214312 w 477264"/>
              <a:gd name="connsiteY38" fmla="*/ 802535 h 982498"/>
              <a:gd name="connsiteX39" fmla="*/ 238632 w 477264"/>
              <a:gd name="connsiteY39" fmla="*/ 778215 h 982498"/>
              <a:gd name="connsiteX40" fmla="*/ 131476 w 477264"/>
              <a:gd name="connsiteY40" fmla="*/ 778215 h 982498"/>
              <a:gd name="connsiteX41" fmla="*/ 155796 w 477264"/>
              <a:gd name="connsiteY41" fmla="*/ 802535 h 982498"/>
              <a:gd name="connsiteX42" fmla="*/ 131476 w 477264"/>
              <a:gd name="connsiteY42" fmla="*/ 826855 h 982498"/>
              <a:gd name="connsiteX43" fmla="*/ 107156 w 477264"/>
              <a:gd name="connsiteY43" fmla="*/ 802535 h 982498"/>
              <a:gd name="connsiteX44" fmla="*/ 131476 w 477264"/>
              <a:gd name="connsiteY44" fmla="*/ 778215 h 982498"/>
              <a:gd name="connsiteX45" fmla="*/ 24320 w 477264"/>
              <a:gd name="connsiteY45" fmla="*/ 778215 h 982498"/>
              <a:gd name="connsiteX46" fmla="*/ 48640 w 477264"/>
              <a:gd name="connsiteY46" fmla="*/ 802535 h 982498"/>
              <a:gd name="connsiteX47" fmla="*/ 24320 w 477264"/>
              <a:gd name="connsiteY47" fmla="*/ 826855 h 982498"/>
              <a:gd name="connsiteX48" fmla="*/ 0 w 477264"/>
              <a:gd name="connsiteY48" fmla="*/ 802535 h 982498"/>
              <a:gd name="connsiteX49" fmla="*/ 24320 w 477264"/>
              <a:gd name="connsiteY49" fmla="*/ 778215 h 982498"/>
              <a:gd name="connsiteX50" fmla="*/ 452944 w 477264"/>
              <a:gd name="connsiteY50" fmla="*/ 622572 h 982498"/>
              <a:gd name="connsiteX51" fmla="*/ 477264 w 477264"/>
              <a:gd name="connsiteY51" fmla="*/ 646892 h 982498"/>
              <a:gd name="connsiteX52" fmla="*/ 452944 w 477264"/>
              <a:gd name="connsiteY52" fmla="*/ 671212 h 982498"/>
              <a:gd name="connsiteX53" fmla="*/ 428624 w 477264"/>
              <a:gd name="connsiteY53" fmla="*/ 646892 h 982498"/>
              <a:gd name="connsiteX54" fmla="*/ 452944 w 477264"/>
              <a:gd name="connsiteY54" fmla="*/ 622572 h 982498"/>
              <a:gd name="connsiteX55" fmla="*/ 345788 w 477264"/>
              <a:gd name="connsiteY55" fmla="*/ 622572 h 982498"/>
              <a:gd name="connsiteX56" fmla="*/ 370108 w 477264"/>
              <a:gd name="connsiteY56" fmla="*/ 646892 h 982498"/>
              <a:gd name="connsiteX57" fmla="*/ 345788 w 477264"/>
              <a:gd name="connsiteY57" fmla="*/ 671212 h 982498"/>
              <a:gd name="connsiteX58" fmla="*/ 321468 w 477264"/>
              <a:gd name="connsiteY58" fmla="*/ 646892 h 982498"/>
              <a:gd name="connsiteX59" fmla="*/ 345788 w 477264"/>
              <a:gd name="connsiteY59" fmla="*/ 622572 h 982498"/>
              <a:gd name="connsiteX60" fmla="*/ 238632 w 477264"/>
              <a:gd name="connsiteY60" fmla="*/ 622572 h 982498"/>
              <a:gd name="connsiteX61" fmla="*/ 262952 w 477264"/>
              <a:gd name="connsiteY61" fmla="*/ 646892 h 982498"/>
              <a:gd name="connsiteX62" fmla="*/ 238632 w 477264"/>
              <a:gd name="connsiteY62" fmla="*/ 671212 h 982498"/>
              <a:gd name="connsiteX63" fmla="*/ 214312 w 477264"/>
              <a:gd name="connsiteY63" fmla="*/ 646892 h 982498"/>
              <a:gd name="connsiteX64" fmla="*/ 238632 w 477264"/>
              <a:gd name="connsiteY64" fmla="*/ 622572 h 982498"/>
              <a:gd name="connsiteX65" fmla="*/ 131476 w 477264"/>
              <a:gd name="connsiteY65" fmla="*/ 622572 h 982498"/>
              <a:gd name="connsiteX66" fmla="*/ 155796 w 477264"/>
              <a:gd name="connsiteY66" fmla="*/ 646892 h 982498"/>
              <a:gd name="connsiteX67" fmla="*/ 131476 w 477264"/>
              <a:gd name="connsiteY67" fmla="*/ 671212 h 982498"/>
              <a:gd name="connsiteX68" fmla="*/ 107156 w 477264"/>
              <a:gd name="connsiteY68" fmla="*/ 646892 h 982498"/>
              <a:gd name="connsiteX69" fmla="*/ 131476 w 477264"/>
              <a:gd name="connsiteY69" fmla="*/ 622572 h 982498"/>
              <a:gd name="connsiteX70" fmla="*/ 24320 w 477264"/>
              <a:gd name="connsiteY70" fmla="*/ 622572 h 982498"/>
              <a:gd name="connsiteX71" fmla="*/ 48640 w 477264"/>
              <a:gd name="connsiteY71" fmla="*/ 646892 h 982498"/>
              <a:gd name="connsiteX72" fmla="*/ 24320 w 477264"/>
              <a:gd name="connsiteY72" fmla="*/ 671212 h 982498"/>
              <a:gd name="connsiteX73" fmla="*/ 0 w 477264"/>
              <a:gd name="connsiteY73" fmla="*/ 646892 h 982498"/>
              <a:gd name="connsiteX74" fmla="*/ 24320 w 477264"/>
              <a:gd name="connsiteY74" fmla="*/ 622572 h 982498"/>
              <a:gd name="connsiteX75" fmla="*/ 24320 w 477264"/>
              <a:gd name="connsiteY75" fmla="*/ 466929 h 982498"/>
              <a:gd name="connsiteX76" fmla="*/ 48640 w 477264"/>
              <a:gd name="connsiteY76" fmla="*/ 491249 h 982498"/>
              <a:gd name="connsiteX77" fmla="*/ 24320 w 477264"/>
              <a:gd name="connsiteY77" fmla="*/ 515569 h 982498"/>
              <a:gd name="connsiteX78" fmla="*/ 0 w 477264"/>
              <a:gd name="connsiteY78" fmla="*/ 491249 h 982498"/>
              <a:gd name="connsiteX79" fmla="*/ 24320 w 477264"/>
              <a:gd name="connsiteY79" fmla="*/ 466929 h 982498"/>
              <a:gd name="connsiteX80" fmla="*/ 131476 w 477264"/>
              <a:gd name="connsiteY80" fmla="*/ 466929 h 982498"/>
              <a:gd name="connsiteX81" fmla="*/ 155796 w 477264"/>
              <a:gd name="connsiteY81" fmla="*/ 491249 h 982498"/>
              <a:gd name="connsiteX82" fmla="*/ 131476 w 477264"/>
              <a:gd name="connsiteY82" fmla="*/ 515569 h 982498"/>
              <a:gd name="connsiteX83" fmla="*/ 107156 w 477264"/>
              <a:gd name="connsiteY83" fmla="*/ 491249 h 982498"/>
              <a:gd name="connsiteX84" fmla="*/ 131476 w 477264"/>
              <a:gd name="connsiteY84" fmla="*/ 466929 h 982498"/>
              <a:gd name="connsiteX85" fmla="*/ 238632 w 477264"/>
              <a:gd name="connsiteY85" fmla="*/ 466929 h 982498"/>
              <a:gd name="connsiteX86" fmla="*/ 262952 w 477264"/>
              <a:gd name="connsiteY86" fmla="*/ 491249 h 982498"/>
              <a:gd name="connsiteX87" fmla="*/ 238632 w 477264"/>
              <a:gd name="connsiteY87" fmla="*/ 515569 h 982498"/>
              <a:gd name="connsiteX88" fmla="*/ 214312 w 477264"/>
              <a:gd name="connsiteY88" fmla="*/ 491249 h 982498"/>
              <a:gd name="connsiteX89" fmla="*/ 238632 w 477264"/>
              <a:gd name="connsiteY89" fmla="*/ 466929 h 982498"/>
              <a:gd name="connsiteX90" fmla="*/ 345788 w 477264"/>
              <a:gd name="connsiteY90" fmla="*/ 466929 h 982498"/>
              <a:gd name="connsiteX91" fmla="*/ 370108 w 477264"/>
              <a:gd name="connsiteY91" fmla="*/ 491249 h 982498"/>
              <a:gd name="connsiteX92" fmla="*/ 345788 w 477264"/>
              <a:gd name="connsiteY92" fmla="*/ 515569 h 982498"/>
              <a:gd name="connsiteX93" fmla="*/ 321468 w 477264"/>
              <a:gd name="connsiteY93" fmla="*/ 491249 h 982498"/>
              <a:gd name="connsiteX94" fmla="*/ 345788 w 477264"/>
              <a:gd name="connsiteY94" fmla="*/ 466929 h 982498"/>
              <a:gd name="connsiteX95" fmla="*/ 452944 w 477264"/>
              <a:gd name="connsiteY95" fmla="*/ 466929 h 982498"/>
              <a:gd name="connsiteX96" fmla="*/ 477264 w 477264"/>
              <a:gd name="connsiteY96" fmla="*/ 491249 h 982498"/>
              <a:gd name="connsiteX97" fmla="*/ 452944 w 477264"/>
              <a:gd name="connsiteY97" fmla="*/ 515569 h 982498"/>
              <a:gd name="connsiteX98" fmla="*/ 428624 w 477264"/>
              <a:gd name="connsiteY98" fmla="*/ 491249 h 982498"/>
              <a:gd name="connsiteX99" fmla="*/ 452944 w 477264"/>
              <a:gd name="connsiteY99" fmla="*/ 466929 h 982498"/>
              <a:gd name="connsiteX100" fmla="*/ 24320 w 477264"/>
              <a:gd name="connsiteY100" fmla="*/ 311287 h 982498"/>
              <a:gd name="connsiteX101" fmla="*/ 48640 w 477264"/>
              <a:gd name="connsiteY101" fmla="*/ 335607 h 982498"/>
              <a:gd name="connsiteX102" fmla="*/ 24320 w 477264"/>
              <a:gd name="connsiteY102" fmla="*/ 359926 h 982498"/>
              <a:gd name="connsiteX103" fmla="*/ 0 w 477264"/>
              <a:gd name="connsiteY103" fmla="*/ 335607 h 982498"/>
              <a:gd name="connsiteX104" fmla="*/ 24320 w 477264"/>
              <a:gd name="connsiteY104" fmla="*/ 311287 h 982498"/>
              <a:gd name="connsiteX105" fmla="*/ 131476 w 477264"/>
              <a:gd name="connsiteY105" fmla="*/ 311286 h 982498"/>
              <a:gd name="connsiteX106" fmla="*/ 155796 w 477264"/>
              <a:gd name="connsiteY106" fmla="*/ 335606 h 982498"/>
              <a:gd name="connsiteX107" fmla="*/ 131476 w 477264"/>
              <a:gd name="connsiteY107" fmla="*/ 359926 h 982498"/>
              <a:gd name="connsiteX108" fmla="*/ 107156 w 477264"/>
              <a:gd name="connsiteY108" fmla="*/ 335606 h 982498"/>
              <a:gd name="connsiteX109" fmla="*/ 131476 w 477264"/>
              <a:gd name="connsiteY109" fmla="*/ 311286 h 982498"/>
              <a:gd name="connsiteX110" fmla="*/ 238632 w 477264"/>
              <a:gd name="connsiteY110" fmla="*/ 311286 h 982498"/>
              <a:gd name="connsiteX111" fmla="*/ 262952 w 477264"/>
              <a:gd name="connsiteY111" fmla="*/ 335606 h 982498"/>
              <a:gd name="connsiteX112" fmla="*/ 238632 w 477264"/>
              <a:gd name="connsiteY112" fmla="*/ 359926 h 982498"/>
              <a:gd name="connsiteX113" fmla="*/ 214312 w 477264"/>
              <a:gd name="connsiteY113" fmla="*/ 335606 h 982498"/>
              <a:gd name="connsiteX114" fmla="*/ 238632 w 477264"/>
              <a:gd name="connsiteY114" fmla="*/ 311286 h 982498"/>
              <a:gd name="connsiteX115" fmla="*/ 345788 w 477264"/>
              <a:gd name="connsiteY115" fmla="*/ 311286 h 982498"/>
              <a:gd name="connsiteX116" fmla="*/ 370108 w 477264"/>
              <a:gd name="connsiteY116" fmla="*/ 335606 h 982498"/>
              <a:gd name="connsiteX117" fmla="*/ 345788 w 477264"/>
              <a:gd name="connsiteY117" fmla="*/ 359926 h 982498"/>
              <a:gd name="connsiteX118" fmla="*/ 321468 w 477264"/>
              <a:gd name="connsiteY118" fmla="*/ 335606 h 982498"/>
              <a:gd name="connsiteX119" fmla="*/ 345788 w 477264"/>
              <a:gd name="connsiteY119" fmla="*/ 311286 h 982498"/>
              <a:gd name="connsiteX120" fmla="*/ 452944 w 477264"/>
              <a:gd name="connsiteY120" fmla="*/ 311286 h 982498"/>
              <a:gd name="connsiteX121" fmla="*/ 477264 w 477264"/>
              <a:gd name="connsiteY121" fmla="*/ 335606 h 982498"/>
              <a:gd name="connsiteX122" fmla="*/ 452944 w 477264"/>
              <a:gd name="connsiteY122" fmla="*/ 359926 h 982498"/>
              <a:gd name="connsiteX123" fmla="*/ 428624 w 477264"/>
              <a:gd name="connsiteY123" fmla="*/ 335606 h 982498"/>
              <a:gd name="connsiteX124" fmla="*/ 452944 w 477264"/>
              <a:gd name="connsiteY124" fmla="*/ 311286 h 982498"/>
              <a:gd name="connsiteX125" fmla="*/ 24320 w 477264"/>
              <a:gd name="connsiteY125" fmla="*/ 155643 h 982498"/>
              <a:gd name="connsiteX126" fmla="*/ 48640 w 477264"/>
              <a:gd name="connsiteY126" fmla="*/ 179963 h 982498"/>
              <a:gd name="connsiteX127" fmla="*/ 24320 w 477264"/>
              <a:gd name="connsiteY127" fmla="*/ 204283 h 982498"/>
              <a:gd name="connsiteX128" fmla="*/ 0 w 477264"/>
              <a:gd name="connsiteY128" fmla="*/ 179963 h 982498"/>
              <a:gd name="connsiteX129" fmla="*/ 24320 w 477264"/>
              <a:gd name="connsiteY129" fmla="*/ 155643 h 982498"/>
              <a:gd name="connsiteX130" fmla="*/ 131476 w 477264"/>
              <a:gd name="connsiteY130" fmla="*/ 155643 h 982498"/>
              <a:gd name="connsiteX131" fmla="*/ 155796 w 477264"/>
              <a:gd name="connsiteY131" fmla="*/ 179963 h 982498"/>
              <a:gd name="connsiteX132" fmla="*/ 131476 w 477264"/>
              <a:gd name="connsiteY132" fmla="*/ 204283 h 982498"/>
              <a:gd name="connsiteX133" fmla="*/ 107156 w 477264"/>
              <a:gd name="connsiteY133" fmla="*/ 179963 h 982498"/>
              <a:gd name="connsiteX134" fmla="*/ 131476 w 477264"/>
              <a:gd name="connsiteY134" fmla="*/ 155643 h 982498"/>
              <a:gd name="connsiteX135" fmla="*/ 238632 w 477264"/>
              <a:gd name="connsiteY135" fmla="*/ 155643 h 982498"/>
              <a:gd name="connsiteX136" fmla="*/ 262952 w 477264"/>
              <a:gd name="connsiteY136" fmla="*/ 179963 h 982498"/>
              <a:gd name="connsiteX137" fmla="*/ 238632 w 477264"/>
              <a:gd name="connsiteY137" fmla="*/ 204283 h 982498"/>
              <a:gd name="connsiteX138" fmla="*/ 214312 w 477264"/>
              <a:gd name="connsiteY138" fmla="*/ 179963 h 982498"/>
              <a:gd name="connsiteX139" fmla="*/ 238632 w 477264"/>
              <a:gd name="connsiteY139" fmla="*/ 155643 h 982498"/>
              <a:gd name="connsiteX140" fmla="*/ 345788 w 477264"/>
              <a:gd name="connsiteY140" fmla="*/ 155643 h 982498"/>
              <a:gd name="connsiteX141" fmla="*/ 370108 w 477264"/>
              <a:gd name="connsiteY141" fmla="*/ 179963 h 982498"/>
              <a:gd name="connsiteX142" fmla="*/ 345788 w 477264"/>
              <a:gd name="connsiteY142" fmla="*/ 204283 h 982498"/>
              <a:gd name="connsiteX143" fmla="*/ 321468 w 477264"/>
              <a:gd name="connsiteY143" fmla="*/ 179963 h 982498"/>
              <a:gd name="connsiteX144" fmla="*/ 345788 w 477264"/>
              <a:gd name="connsiteY144" fmla="*/ 155643 h 982498"/>
              <a:gd name="connsiteX145" fmla="*/ 452944 w 477264"/>
              <a:gd name="connsiteY145" fmla="*/ 155643 h 982498"/>
              <a:gd name="connsiteX146" fmla="*/ 477264 w 477264"/>
              <a:gd name="connsiteY146" fmla="*/ 179963 h 982498"/>
              <a:gd name="connsiteX147" fmla="*/ 452944 w 477264"/>
              <a:gd name="connsiteY147" fmla="*/ 204283 h 982498"/>
              <a:gd name="connsiteX148" fmla="*/ 428624 w 477264"/>
              <a:gd name="connsiteY148" fmla="*/ 179963 h 982498"/>
              <a:gd name="connsiteX149" fmla="*/ 452944 w 477264"/>
              <a:gd name="connsiteY149" fmla="*/ 155643 h 982498"/>
              <a:gd name="connsiteX150" fmla="*/ 452944 w 477264"/>
              <a:gd name="connsiteY150" fmla="*/ 0 h 982498"/>
              <a:gd name="connsiteX151" fmla="*/ 477264 w 477264"/>
              <a:gd name="connsiteY151" fmla="*/ 24320 h 982498"/>
              <a:gd name="connsiteX152" fmla="*/ 452944 w 477264"/>
              <a:gd name="connsiteY152" fmla="*/ 48640 h 982498"/>
              <a:gd name="connsiteX153" fmla="*/ 428624 w 477264"/>
              <a:gd name="connsiteY153" fmla="*/ 24320 h 982498"/>
              <a:gd name="connsiteX154" fmla="*/ 452944 w 477264"/>
              <a:gd name="connsiteY154" fmla="*/ 0 h 982498"/>
              <a:gd name="connsiteX155" fmla="*/ 345788 w 477264"/>
              <a:gd name="connsiteY155" fmla="*/ 0 h 982498"/>
              <a:gd name="connsiteX156" fmla="*/ 370108 w 477264"/>
              <a:gd name="connsiteY156" fmla="*/ 24320 h 982498"/>
              <a:gd name="connsiteX157" fmla="*/ 345788 w 477264"/>
              <a:gd name="connsiteY157" fmla="*/ 48640 h 982498"/>
              <a:gd name="connsiteX158" fmla="*/ 321468 w 477264"/>
              <a:gd name="connsiteY158" fmla="*/ 24320 h 982498"/>
              <a:gd name="connsiteX159" fmla="*/ 345788 w 477264"/>
              <a:gd name="connsiteY159" fmla="*/ 0 h 982498"/>
              <a:gd name="connsiteX160" fmla="*/ 238632 w 477264"/>
              <a:gd name="connsiteY160" fmla="*/ 0 h 982498"/>
              <a:gd name="connsiteX161" fmla="*/ 262952 w 477264"/>
              <a:gd name="connsiteY161" fmla="*/ 24320 h 982498"/>
              <a:gd name="connsiteX162" fmla="*/ 238632 w 477264"/>
              <a:gd name="connsiteY162" fmla="*/ 48640 h 982498"/>
              <a:gd name="connsiteX163" fmla="*/ 214312 w 477264"/>
              <a:gd name="connsiteY163" fmla="*/ 24320 h 982498"/>
              <a:gd name="connsiteX164" fmla="*/ 238632 w 477264"/>
              <a:gd name="connsiteY164" fmla="*/ 0 h 982498"/>
              <a:gd name="connsiteX165" fmla="*/ 131476 w 477264"/>
              <a:gd name="connsiteY165" fmla="*/ 0 h 982498"/>
              <a:gd name="connsiteX166" fmla="*/ 155796 w 477264"/>
              <a:gd name="connsiteY166" fmla="*/ 24320 h 982498"/>
              <a:gd name="connsiteX167" fmla="*/ 131476 w 477264"/>
              <a:gd name="connsiteY167" fmla="*/ 48640 h 982498"/>
              <a:gd name="connsiteX168" fmla="*/ 107156 w 477264"/>
              <a:gd name="connsiteY168" fmla="*/ 24320 h 982498"/>
              <a:gd name="connsiteX169" fmla="*/ 131476 w 477264"/>
              <a:gd name="connsiteY169" fmla="*/ 0 h 982498"/>
              <a:gd name="connsiteX170" fmla="*/ 24320 w 477264"/>
              <a:gd name="connsiteY170" fmla="*/ 0 h 982498"/>
              <a:gd name="connsiteX171" fmla="*/ 48640 w 477264"/>
              <a:gd name="connsiteY171" fmla="*/ 24320 h 982498"/>
              <a:gd name="connsiteX172" fmla="*/ 24320 w 477264"/>
              <a:gd name="connsiteY172" fmla="*/ 48640 h 982498"/>
              <a:gd name="connsiteX173" fmla="*/ 0 w 477264"/>
              <a:gd name="connsiteY173" fmla="*/ 24320 h 982498"/>
              <a:gd name="connsiteX174" fmla="*/ 24320 w 477264"/>
              <a:gd name="connsiteY174" fmla="*/ 0 h 982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</a:cxnLst>
            <a:rect l="l" t="t" r="r" b="b"/>
            <a:pathLst>
              <a:path w="477264" h="982498">
                <a:moveTo>
                  <a:pt x="452944" y="933858"/>
                </a:moveTo>
                <a:cubicBezTo>
                  <a:pt x="466376" y="933858"/>
                  <a:pt x="477264" y="944746"/>
                  <a:pt x="477264" y="958178"/>
                </a:cubicBezTo>
                <a:cubicBezTo>
                  <a:pt x="477264" y="971610"/>
                  <a:pt x="466376" y="982498"/>
                  <a:pt x="452944" y="982498"/>
                </a:cubicBezTo>
                <a:cubicBezTo>
                  <a:pt x="439512" y="982498"/>
                  <a:pt x="428624" y="971610"/>
                  <a:pt x="428624" y="958178"/>
                </a:cubicBezTo>
                <a:cubicBezTo>
                  <a:pt x="428624" y="944746"/>
                  <a:pt x="439512" y="933858"/>
                  <a:pt x="452944" y="933858"/>
                </a:cubicBezTo>
                <a:close/>
                <a:moveTo>
                  <a:pt x="345788" y="933858"/>
                </a:moveTo>
                <a:cubicBezTo>
                  <a:pt x="359220" y="933858"/>
                  <a:pt x="370108" y="944746"/>
                  <a:pt x="370108" y="958178"/>
                </a:cubicBezTo>
                <a:cubicBezTo>
                  <a:pt x="370108" y="971610"/>
                  <a:pt x="359220" y="982498"/>
                  <a:pt x="345788" y="982498"/>
                </a:cubicBezTo>
                <a:cubicBezTo>
                  <a:pt x="332356" y="982498"/>
                  <a:pt x="321468" y="971610"/>
                  <a:pt x="321468" y="958178"/>
                </a:cubicBezTo>
                <a:cubicBezTo>
                  <a:pt x="321468" y="944746"/>
                  <a:pt x="332356" y="933858"/>
                  <a:pt x="345788" y="933858"/>
                </a:cubicBezTo>
                <a:close/>
                <a:moveTo>
                  <a:pt x="238632" y="933858"/>
                </a:moveTo>
                <a:cubicBezTo>
                  <a:pt x="252064" y="933858"/>
                  <a:pt x="262952" y="944746"/>
                  <a:pt x="262952" y="958178"/>
                </a:cubicBezTo>
                <a:cubicBezTo>
                  <a:pt x="262952" y="971610"/>
                  <a:pt x="252064" y="982498"/>
                  <a:pt x="238632" y="982498"/>
                </a:cubicBezTo>
                <a:cubicBezTo>
                  <a:pt x="225200" y="982498"/>
                  <a:pt x="214312" y="971610"/>
                  <a:pt x="214312" y="958178"/>
                </a:cubicBezTo>
                <a:cubicBezTo>
                  <a:pt x="214312" y="944746"/>
                  <a:pt x="225200" y="933858"/>
                  <a:pt x="238632" y="933858"/>
                </a:cubicBezTo>
                <a:close/>
                <a:moveTo>
                  <a:pt x="131476" y="933858"/>
                </a:moveTo>
                <a:cubicBezTo>
                  <a:pt x="144908" y="933858"/>
                  <a:pt x="155796" y="944746"/>
                  <a:pt x="155796" y="958178"/>
                </a:cubicBezTo>
                <a:cubicBezTo>
                  <a:pt x="155796" y="971610"/>
                  <a:pt x="144908" y="982498"/>
                  <a:pt x="131476" y="982498"/>
                </a:cubicBezTo>
                <a:cubicBezTo>
                  <a:pt x="118044" y="982498"/>
                  <a:pt x="107156" y="971610"/>
                  <a:pt x="107156" y="958178"/>
                </a:cubicBezTo>
                <a:cubicBezTo>
                  <a:pt x="107156" y="944746"/>
                  <a:pt x="118044" y="933858"/>
                  <a:pt x="131476" y="933858"/>
                </a:cubicBezTo>
                <a:close/>
                <a:moveTo>
                  <a:pt x="24320" y="933858"/>
                </a:moveTo>
                <a:cubicBezTo>
                  <a:pt x="37752" y="933858"/>
                  <a:pt x="48640" y="944746"/>
                  <a:pt x="48640" y="958178"/>
                </a:cubicBezTo>
                <a:cubicBezTo>
                  <a:pt x="48640" y="971610"/>
                  <a:pt x="37752" y="982498"/>
                  <a:pt x="24320" y="982498"/>
                </a:cubicBezTo>
                <a:cubicBezTo>
                  <a:pt x="10888" y="982498"/>
                  <a:pt x="0" y="971610"/>
                  <a:pt x="0" y="958178"/>
                </a:cubicBezTo>
                <a:cubicBezTo>
                  <a:pt x="0" y="944746"/>
                  <a:pt x="10888" y="933858"/>
                  <a:pt x="24320" y="933858"/>
                </a:cubicBezTo>
                <a:close/>
                <a:moveTo>
                  <a:pt x="452944" y="778215"/>
                </a:moveTo>
                <a:cubicBezTo>
                  <a:pt x="466376" y="778215"/>
                  <a:pt x="477264" y="789103"/>
                  <a:pt x="477264" y="802535"/>
                </a:cubicBezTo>
                <a:cubicBezTo>
                  <a:pt x="477264" y="815967"/>
                  <a:pt x="466376" y="826855"/>
                  <a:pt x="452944" y="826855"/>
                </a:cubicBezTo>
                <a:cubicBezTo>
                  <a:pt x="439512" y="826855"/>
                  <a:pt x="428624" y="815967"/>
                  <a:pt x="428624" y="802535"/>
                </a:cubicBezTo>
                <a:cubicBezTo>
                  <a:pt x="428624" y="789103"/>
                  <a:pt x="439512" y="778215"/>
                  <a:pt x="452944" y="778215"/>
                </a:cubicBezTo>
                <a:close/>
                <a:moveTo>
                  <a:pt x="345788" y="778215"/>
                </a:moveTo>
                <a:cubicBezTo>
                  <a:pt x="359220" y="778215"/>
                  <a:pt x="370108" y="789103"/>
                  <a:pt x="370108" y="802535"/>
                </a:cubicBezTo>
                <a:cubicBezTo>
                  <a:pt x="370108" y="815967"/>
                  <a:pt x="359220" y="826855"/>
                  <a:pt x="345788" y="826855"/>
                </a:cubicBezTo>
                <a:cubicBezTo>
                  <a:pt x="332356" y="826855"/>
                  <a:pt x="321468" y="815967"/>
                  <a:pt x="321468" y="802535"/>
                </a:cubicBezTo>
                <a:cubicBezTo>
                  <a:pt x="321468" y="789103"/>
                  <a:pt x="332356" y="778215"/>
                  <a:pt x="345788" y="778215"/>
                </a:cubicBezTo>
                <a:close/>
                <a:moveTo>
                  <a:pt x="238632" y="778215"/>
                </a:moveTo>
                <a:cubicBezTo>
                  <a:pt x="252064" y="778215"/>
                  <a:pt x="262952" y="789103"/>
                  <a:pt x="262952" y="802535"/>
                </a:cubicBezTo>
                <a:cubicBezTo>
                  <a:pt x="262952" y="815967"/>
                  <a:pt x="252064" y="826855"/>
                  <a:pt x="238632" y="826855"/>
                </a:cubicBezTo>
                <a:cubicBezTo>
                  <a:pt x="225200" y="826855"/>
                  <a:pt x="214312" y="815967"/>
                  <a:pt x="214312" y="802535"/>
                </a:cubicBezTo>
                <a:cubicBezTo>
                  <a:pt x="214312" y="789103"/>
                  <a:pt x="225200" y="778215"/>
                  <a:pt x="238632" y="778215"/>
                </a:cubicBezTo>
                <a:close/>
                <a:moveTo>
                  <a:pt x="131476" y="778215"/>
                </a:moveTo>
                <a:cubicBezTo>
                  <a:pt x="144908" y="778215"/>
                  <a:pt x="155796" y="789103"/>
                  <a:pt x="155796" y="802535"/>
                </a:cubicBezTo>
                <a:cubicBezTo>
                  <a:pt x="155796" y="815967"/>
                  <a:pt x="144908" y="826855"/>
                  <a:pt x="131476" y="826855"/>
                </a:cubicBezTo>
                <a:cubicBezTo>
                  <a:pt x="118044" y="826855"/>
                  <a:pt x="107156" y="815967"/>
                  <a:pt x="107156" y="802535"/>
                </a:cubicBezTo>
                <a:cubicBezTo>
                  <a:pt x="107156" y="789103"/>
                  <a:pt x="118044" y="778215"/>
                  <a:pt x="131476" y="778215"/>
                </a:cubicBezTo>
                <a:close/>
                <a:moveTo>
                  <a:pt x="24320" y="778215"/>
                </a:moveTo>
                <a:cubicBezTo>
                  <a:pt x="37752" y="778215"/>
                  <a:pt x="48640" y="789103"/>
                  <a:pt x="48640" y="802535"/>
                </a:cubicBezTo>
                <a:cubicBezTo>
                  <a:pt x="48640" y="815967"/>
                  <a:pt x="37752" y="826855"/>
                  <a:pt x="24320" y="826855"/>
                </a:cubicBezTo>
                <a:cubicBezTo>
                  <a:pt x="10888" y="826855"/>
                  <a:pt x="0" y="815967"/>
                  <a:pt x="0" y="802535"/>
                </a:cubicBezTo>
                <a:cubicBezTo>
                  <a:pt x="0" y="789103"/>
                  <a:pt x="10888" y="778215"/>
                  <a:pt x="24320" y="778215"/>
                </a:cubicBezTo>
                <a:close/>
                <a:moveTo>
                  <a:pt x="452944" y="622572"/>
                </a:moveTo>
                <a:cubicBezTo>
                  <a:pt x="466376" y="622572"/>
                  <a:pt x="477264" y="633460"/>
                  <a:pt x="477264" y="646892"/>
                </a:cubicBezTo>
                <a:cubicBezTo>
                  <a:pt x="477264" y="660324"/>
                  <a:pt x="466376" y="671212"/>
                  <a:pt x="452944" y="671212"/>
                </a:cubicBezTo>
                <a:cubicBezTo>
                  <a:pt x="439512" y="671212"/>
                  <a:pt x="428624" y="660324"/>
                  <a:pt x="428624" y="646892"/>
                </a:cubicBezTo>
                <a:cubicBezTo>
                  <a:pt x="428624" y="633460"/>
                  <a:pt x="439512" y="622572"/>
                  <a:pt x="452944" y="622572"/>
                </a:cubicBezTo>
                <a:close/>
                <a:moveTo>
                  <a:pt x="345788" y="622572"/>
                </a:moveTo>
                <a:cubicBezTo>
                  <a:pt x="359220" y="622572"/>
                  <a:pt x="370108" y="633460"/>
                  <a:pt x="370108" y="646892"/>
                </a:cubicBezTo>
                <a:cubicBezTo>
                  <a:pt x="370108" y="660324"/>
                  <a:pt x="359220" y="671212"/>
                  <a:pt x="345788" y="671212"/>
                </a:cubicBezTo>
                <a:cubicBezTo>
                  <a:pt x="332356" y="671212"/>
                  <a:pt x="321468" y="660324"/>
                  <a:pt x="321468" y="646892"/>
                </a:cubicBezTo>
                <a:cubicBezTo>
                  <a:pt x="321468" y="633460"/>
                  <a:pt x="332356" y="622572"/>
                  <a:pt x="345788" y="622572"/>
                </a:cubicBezTo>
                <a:close/>
                <a:moveTo>
                  <a:pt x="238632" y="622572"/>
                </a:moveTo>
                <a:cubicBezTo>
                  <a:pt x="252064" y="622572"/>
                  <a:pt x="262952" y="633460"/>
                  <a:pt x="262952" y="646892"/>
                </a:cubicBezTo>
                <a:cubicBezTo>
                  <a:pt x="262952" y="660324"/>
                  <a:pt x="252064" y="671212"/>
                  <a:pt x="238632" y="671212"/>
                </a:cubicBezTo>
                <a:cubicBezTo>
                  <a:pt x="225200" y="671212"/>
                  <a:pt x="214312" y="660324"/>
                  <a:pt x="214312" y="646892"/>
                </a:cubicBezTo>
                <a:cubicBezTo>
                  <a:pt x="214312" y="633460"/>
                  <a:pt x="225200" y="622572"/>
                  <a:pt x="238632" y="622572"/>
                </a:cubicBezTo>
                <a:close/>
                <a:moveTo>
                  <a:pt x="131476" y="622572"/>
                </a:moveTo>
                <a:cubicBezTo>
                  <a:pt x="144908" y="622572"/>
                  <a:pt x="155796" y="633460"/>
                  <a:pt x="155796" y="646892"/>
                </a:cubicBezTo>
                <a:cubicBezTo>
                  <a:pt x="155796" y="660324"/>
                  <a:pt x="144908" y="671212"/>
                  <a:pt x="131476" y="671212"/>
                </a:cubicBezTo>
                <a:cubicBezTo>
                  <a:pt x="118044" y="671212"/>
                  <a:pt x="107156" y="660324"/>
                  <a:pt x="107156" y="646892"/>
                </a:cubicBezTo>
                <a:cubicBezTo>
                  <a:pt x="107156" y="633460"/>
                  <a:pt x="118044" y="622572"/>
                  <a:pt x="131476" y="622572"/>
                </a:cubicBezTo>
                <a:close/>
                <a:moveTo>
                  <a:pt x="24320" y="622572"/>
                </a:moveTo>
                <a:cubicBezTo>
                  <a:pt x="37752" y="622572"/>
                  <a:pt x="48640" y="633460"/>
                  <a:pt x="48640" y="646892"/>
                </a:cubicBezTo>
                <a:cubicBezTo>
                  <a:pt x="48640" y="660324"/>
                  <a:pt x="37752" y="671212"/>
                  <a:pt x="24320" y="671212"/>
                </a:cubicBezTo>
                <a:cubicBezTo>
                  <a:pt x="10888" y="671212"/>
                  <a:pt x="0" y="660324"/>
                  <a:pt x="0" y="646892"/>
                </a:cubicBezTo>
                <a:cubicBezTo>
                  <a:pt x="0" y="633460"/>
                  <a:pt x="10888" y="622572"/>
                  <a:pt x="24320" y="622572"/>
                </a:cubicBezTo>
                <a:close/>
                <a:moveTo>
                  <a:pt x="24320" y="466929"/>
                </a:moveTo>
                <a:cubicBezTo>
                  <a:pt x="37752" y="466929"/>
                  <a:pt x="48640" y="477817"/>
                  <a:pt x="48640" y="491249"/>
                </a:cubicBezTo>
                <a:cubicBezTo>
                  <a:pt x="48640" y="504681"/>
                  <a:pt x="37752" y="515569"/>
                  <a:pt x="24320" y="515569"/>
                </a:cubicBezTo>
                <a:cubicBezTo>
                  <a:pt x="10888" y="515569"/>
                  <a:pt x="0" y="504681"/>
                  <a:pt x="0" y="491249"/>
                </a:cubicBezTo>
                <a:cubicBezTo>
                  <a:pt x="0" y="477817"/>
                  <a:pt x="10888" y="466929"/>
                  <a:pt x="24320" y="466929"/>
                </a:cubicBezTo>
                <a:close/>
                <a:moveTo>
                  <a:pt x="131476" y="466929"/>
                </a:moveTo>
                <a:cubicBezTo>
                  <a:pt x="144908" y="466929"/>
                  <a:pt x="155796" y="477817"/>
                  <a:pt x="155796" y="491249"/>
                </a:cubicBezTo>
                <a:cubicBezTo>
                  <a:pt x="155796" y="504681"/>
                  <a:pt x="144908" y="515569"/>
                  <a:pt x="131476" y="515569"/>
                </a:cubicBezTo>
                <a:cubicBezTo>
                  <a:pt x="118044" y="515569"/>
                  <a:pt x="107156" y="504681"/>
                  <a:pt x="107156" y="491249"/>
                </a:cubicBezTo>
                <a:cubicBezTo>
                  <a:pt x="107156" y="477817"/>
                  <a:pt x="118044" y="466929"/>
                  <a:pt x="131476" y="466929"/>
                </a:cubicBezTo>
                <a:close/>
                <a:moveTo>
                  <a:pt x="238632" y="466929"/>
                </a:moveTo>
                <a:cubicBezTo>
                  <a:pt x="252064" y="466929"/>
                  <a:pt x="262952" y="477817"/>
                  <a:pt x="262952" y="491249"/>
                </a:cubicBezTo>
                <a:cubicBezTo>
                  <a:pt x="262952" y="504681"/>
                  <a:pt x="252064" y="515569"/>
                  <a:pt x="238632" y="515569"/>
                </a:cubicBezTo>
                <a:cubicBezTo>
                  <a:pt x="225200" y="515569"/>
                  <a:pt x="214312" y="504681"/>
                  <a:pt x="214312" y="491249"/>
                </a:cubicBezTo>
                <a:cubicBezTo>
                  <a:pt x="214312" y="477817"/>
                  <a:pt x="225200" y="466929"/>
                  <a:pt x="238632" y="466929"/>
                </a:cubicBezTo>
                <a:close/>
                <a:moveTo>
                  <a:pt x="345788" y="466929"/>
                </a:moveTo>
                <a:cubicBezTo>
                  <a:pt x="359220" y="466929"/>
                  <a:pt x="370108" y="477817"/>
                  <a:pt x="370108" y="491249"/>
                </a:cubicBezTo>
                <a:cubicBezTo>
                  <a:pt x="370108" y="504681"/>
                  <a:pt x="359220" y="515569"/>
                  <a:pt x="345788" y="515569"/>
                </a:cubicBezTo>
                <a:cubicBezTo>
                  <a:pt x="332356" y="515569"/>
                  <a:pt x="321468" y="504681"/>
                  <a:pt x="321468" y="491249"/>
                </a:cubicBezTo>
                <a:cubicBezTo>
                  <a:pt x="321468" y="477817"/>
                  <a:pt x="332356" y="466929"/>
                  <a:pt x="345788" y="466929"/>
                </a:cubicBezTo>
                <a:close/>
                <a:moveTo>
                  <a:pt x="452944" y="466929"/>
                </a:moveTo>
                <a:cubicBezTo>
                  <a:pt x="466376" y="466929"/>
                  <a:pt x="477264" y="477817"/>
                  <a:pt x="477264" y="491249"/>
                </a:cubicBezTo>
                <a:cubicBezTo>
                  <a:pt x="477264" y="504681"/>
                  <a:pt x="466376" y="515569"/>
                  <a:pt x="452944" y="515569"/>
                </a:cubicBezTo>
                <a:cubicBezTo>
                  <a:pt x="439512" y="515569"/>
                  <a:pt x="428624" y="504681"/>
                  <a:pt x="428624" y="491249"/>
                </a:cubicBezTo>
                <a:cubicBezTo>
                  <a:pt x="428624" y="477817"/>
                  <a:pt x="439512" y="466929"/>
                  <a:pt x="452944" y="466929"/>
                </a:cubicBezTo>
                <a:close/>
                <a:moveTo>
                  <a:pt x="24320" y="311287"/>
                </a:moveTo>
                <a:cubicBezTo>
                  <a:pt x="37752" y="311287"/>
                  <a:pt x="48640" y="322175"/>
                  <a:pt x="48640" y="335607"/>
                </a:cubicBezTo>
                <a:cubicBezTo>
                  <a:pt x="48640" y="349038"/>
                  <a:pt x="37752" y="359926"/>
                  <a:pt x="24320" y="359926"/>
                </a:cubicBezTo>
                <a:cubicBezTo>
                  <a:pt x="10888" y="359926"/>
                  <a:pt x="0" y="349038"/>
                  <a:pt x="0" y="335607"/>
                </a:cubicBezTo>
                <a:cubicBezTo>
                  <a:pt x="0" y="322175"/>
                  <a:pt x="10888" y="311287"/>
                  <a:pt x="24320" y="311287"/>
                </a:cubicBezTo>
                <a:close/>
                <a:moveTo>
                  <a:pt x="131476" y="311286"/>
                </a:moveTo>
                <a:cubicBezTo>
                  <a:pt x="144908" y="311286"/>
                  <a:pt x="155796" y="322174"/>
                  <a:pt x="155796" y="335606"/>
                </a:cubicBezTo>
                <a:cubicBezTo>
                  <a:pt x="155796" y="349038"/>
                  <a:pt x="144908" y="359926"/>
                  <a:pt x="131476" y="359926"/>
                </a:cubicBezTo>
                <a:cubicBezTo>
                  <a:pt x="118044" y="359926"/>
                  <a:pt x="107156" y="349038"/>
                  <a:pt x="107156" y="335606"/>
                </a:cubicBezTo>
                <a:cubicBezTo>
                  <a:pt x="107156" y="322174"/>
                  <a:pt x="118044" y="311286"/>
                  <a:pt x="131476" y="311286"/>
                </a:cubicBezTo>
                <a:close/>
                <a:moveTo>
                  <a:pt x="238632" y="311286"/>
                </a:moveTo>
                <a:cubicBezTo>
                  <a:pt x="252064" y="311286"/>
                  <a:pt x="262952" y="322174"/>
                  <a:pt x="262952" y="335606"/>
                </a:cubicBezTo>
                <a:cubicBezTo>
                  <a:pt x="262952" y="349038"/>
                  <a:pt x="252064" y="359926"/>
                  <a:pt x="238632" y="359926"/>
                </a:cubicBezTo>
                <a:cubicBezTo>
                  <a:pt x="225200" y="359926"/>
                  <a:pt x="214312" y="349038"/>
                  <a:pt x="214312" y="335606"/>
                </a:cubicBezTo>
                <a:cubicBezTo>
                  <a:pt x="214312" y="322174"/>
                  <a:pt x="225200" y="311286"/>
                  <a:pt x="238632" y="311286"/>
                </a:cubicBezTo>
                <a:close/>
                <a:moveTo>
                  <a:pt x="345788" y="311286"/>
                </a:moveTo>
                <a:cubicBezTo>
                  <a:pt x="359220" y="311286"/>
                  <a:pt x="370108" y="322174"/>
                  <a:pt x="370108" y="335606"/>
                </a:cubicBezTo>
                <a:cubicBezTo>
                  <a:pt x="370108" y="349038"/>
                  <a:pt x="359220" y="359926"/>
                  <a:pt x="345788" y="359926"/>
                </a:cubicBezTo>
                <a:cubicBezTo>
                  <a:pt x="332356" y="359926"/>
                  <a:pt x="321468" y="349038"/>
                  <a:pt x="321468" y="335606"/>
                </a:cubicBezTo>
                <a:cubicBezTo>
                  <a:pt x="321468" y="322174"/>
                  <a:pt x="332356" y="311286"/>
                  <a:pt x="345788" y="311286"/>
                </a:cubicBezTo>
                <a:close/>
                <a:moveTo>
                  <a:pt x="452944" y="311286"/>
                </a:moveTo>
                <a:cubicBezTo>
                  <a:pt x="466376" y="311286"/>
                  <a:pt x="477264" y="322174"/>
                  <a:pt x="477264" y="335606"/>
                </a:cubicBezTo>
                <a:cubicBezTo>
                  <a:pt x="477264" y="349038"/>
                  <a:pt x="466376" y="359926"/>
                  <a:pt x="452944" y="359926"/>
                </a:cubicBezTo>
                <a:cubicBezTo>
                  <a:pt x="439512" y="359926"/>
                  <a:pt x="428624" y="349038"/>
                  <a:pt x="428624" y="335606"/>
                </a:cubicBezTo>
                <a:cubicBezTo>
                  <a:pt x="428624" y="322174"/>
                  <a:pt x="439512" y="311286"/>
                  <a:pt x="452944" y="311286"/>
                </a:cubicBezTo>
                <a:close/>
                <a:moveTo>
                  <a:pt x="24320" y="155643"/>
                </a:moveTo>
                <a:cubicBezTo>
                  <a:pt x="37752" y="155643"/>
                  <a:pt x="48640" y="166531"/>
                  <a:pt x="48640" y="179963"/>
                </a:cubicBezTo>
                <a:cubicBezTo>
                  <a:pt x="48640" y="193395"/>
                  <a:pt x="37752" y="204283"/>
                  <a:pt x="24320" y="204283"/>
                </a:cubicBezTo>
                <a:cubicBezTo>
                  <a:pt x="10888" y="204283"/>
                  <a:pt x="0" y="193395"/>
                  <a:pt x="0" y="179963"/>
                </a:cubicBezTo>
                <a:cubicBezTo>
                  <a:pt x="0" y="166531"/>
                  <a:pt x="10888" y="155643"/>
                  <a:pt x="24320" y="155643"/>
                </a:cubicBezTo>
                <a:close/>
                <a:moveTo>
                  <a:pt x="131476" y="155643"/>
                </a:moveTo>
                <a:cubicBezTo>
                  <a:pt x="144908" y="155643"/>
                  <a:pt x="155796" y="166531"/>
                  <a:pt x="155796" y="179963"/>
                </a:cubicBezTo>
                <a:cubicBezTo>
                  <a:pt x="155796" y="193395"/>
                  <a:pt x="144908" y="204283"/>
                  <a:pt x="131476" y="204283"/>
                </a:cubicBezTo>
                <a:cubicBezTo>
                  <a:pt x="118044" y="204283"/>
                  <a:pt x="107156" y="193395"/>
                  <a:pt x="107156" y="179963"/>
                </a:cubicBezTo>
                <a:cubicBezTo>
                  <a:pt x="107156" y="166531"/>
                  <a:pt x="118044" y="155643"/>
                  <a:pt x="131476" y="155643"/>
                </a:cubicBezTo>
                <a:close/>
                <a:moveTo>
                  <a:pt x="238632" y="155643"/>
                </a:moveTo>
                <a:cubicBezTo>
                  <a:pt x="252064" y="155643"/>
                  <a:pt x="262952" y="166531"/>
                  <a:pt x="262952" y="179963"/>
                </a:cubicBezTo>
                <a:cubicBezTo>
                  <a:pt x="262952" y="193395"/>
                  <a:pt x="252064" y="204283"/>
                  <a:pt x="238632" y="204283"/>
                </a:cubicBezTo>
                <a:cubicBezTo>
                  <a:pt x="225200" y="204283"/>
                  <a:pt x="214312" y="193395"/>
                  <a:pt x="214312" y="179963"/>
                </a:cubicBezTo>
                <a:cubicBezTo>
                  <a:pt x="214312" y="166531"/>
                  <a:pt x="225200" y="155643"/>
                  <a:pt x="238632" y="155643"/>
                </a:cubicBezTo>
                <a:close/>
                <a:moveTo>
                  <a:pt x="345788" y="155643"/>
                </a:moveTo>
                <a:cubicBezTo>
                  <a:pt x="359220" y="155643"/>
                  <a:pt x="370108" y="166531"/>
                  <a:pt x="370108" y="179963"/>
                </a:cubicBezTo>
                <a:cubicBezTo>
                  <a:pt x="370108" y="193395"/>
                  <a:pt x="359220" y="204283"/>
                  <a:pt x="345788" y="204283"/>
                </a:cubicBezTo>
                <a:cubicBezTo>
                  <a:pt x="332356" y="204283"/>
                  <a:pt x="321468" y="193395"/>
                  <a:pt x="321468" y="179963"/>
                </a:cubicBezTo>
                <a:cubicBezTo>
                  <a:pt x="321468" y="166531"/>
                  <a:pt x="332356" y="155643"/>
                  <a:pt x="345788" y="155643"/>
                </a:cubicBezTo>
                <a:close/>
                <a:moveTo>
                  <a:pt x="452944" y="155643"/>
                </a:moveTo>
                <a:cubicBezTo>
                  <a:pt x="466376" y="155643"/>
                  <a:pt x="477264" y="166531"/>
                  <a:pt x="477264" y="179963"/>
                </a:cubicBezTo>
                <a:cubicBezTo>
                  <a:pt x="477264" y="193395"/>
                  <a:pt x="466376" y="204283"/>
                  <a:pt x="452944" y="204283"/>
                </a:cubicBezTo>
                <a:cubicBezTo>
                  <a:pt x="439512" y="204283"/>
                  <a:pt x="428624" y="193395"/>
                  <a:pt x="428624" y="179963"/>
                </a:cubicBezTo>
                <a:cubicBezTo>
                  <a:pt x="428624" y="166531"/>
                  <a:pt x="439512" y="155643"/>
                  <a:pt x="452944" y="155643"/>
                </a:cubicBezTo>
                <a:close/>
                <a:moveTo>
                  <a:pt x="452944" y="0"/>
                </a:moveTo>
                <a:cubicBezTo>
                  <a:pt x="466376" y="0"/>
                  <a:pt x="477264" y="10888"/>
                  <a:pt x="477264" y="24320"/>
                </a:cubicBezTo>
                <a:cubicBezTo>
                  <a:pt x="477264" y="37752"/>
                  <a:pt x="466376" y="48640"/>
                  <a:pt x="452944" y="48640"/>
                </a:cubicBezTo>
                <a:cubicBezTo>
                  <a:pt x="439512" y="48640"/>
                  <a:pt x="428624" y="37752"/>
                  <a:pt x="428624" y="24320"/>
                </a:cubicBezTo>
                <a:cubicBezTo>
                  <a:pt x="428624" y="10888"/>
                  <a:pt x="439512" y="0"/>
                  <a:pt x="452944" y="0"/>
                </a:cubicBezTo>
                <a:close/>
                <a:moveTo>
                  <a:pt x="345788" y="0"/>
                </a:moveTo>
                <a:cubicBezTo>
                  <a:pt x="359220" y="0"/>
                  <a:pt x="370108" y="10888"/>
                  <a:pt x="370108" y="24320"/>
                </a:cubicBezTo>
                <a:cubicBezTo>
                  <a:pt x="370108" y="37752"/>
                  <a:pt x="359220" y="48640"/>
                  <a:pt x="345788" y="48640"/>
                </a:cubicBezTo>
                <a:cubicBezTo>
                  <a:pt x="332356" y="48640"/>
                  <a:pt x="321468" y="37752"/>
                  <a:pt x="321468" y="24320"/>
                </a:cubicBezTo>
                <a:cubicBezTo>
                  <a:pt x="321468" y="10888"/>
                  <a:pt x="332356" y="0"/>
                  <a:pt x="345788" y="0"/>
                </a:cubicBezTo>
                <a:close/>
                <a:moveTo>
                  <a:pt x="238632" y="0"/>
                </a:moveTo>
                <a:cubicBezTo>
                  <a:pt x="252064" y="0"/>
                  <a:pt x="262952" y="10888"/>
                  <a:pt x="262952" y="24320"/>
                </a:cubicBezTo>
                <a:cubicBezTo>
                  <a:pt x="262952" y="37752"/>
                  <a:pt x="252064" y="48640"/>
                  <a:pt x="238632" y="48640"/>
                </a:cubicBezTo>
                <a:cubicBezTo>
                  <a:pt x="225200" y="48640"/>
                  <a:pt x="214312" y="37752"/>
                  <a:pt x="214312" y="24320"/>
                </a:cubicBezTo>
                <a:cubicBezTo>
                  <a:pt x="214312" y="10888"/>
                  <a:pt x="225200" y="0"/>
                  <a:pt x="238632" y="0"/>
                </a:cubicBezTo>
                <a:close/>
                <a:moveTo>
                  <a:pt x="131476" y="0"/>
                </a:moveTo>
                <a:cubicBezTo>
                  <a:pt x="144908" y="0"/>
                  <a:pt x="155796" y="10888"/>
                  <a:pt x="155796" y="24320"/>
                </a:cubicBezTo>
                <a:cubicBezTo>
                  <a:pt x="155796" y="37752"/>
                  <a:pt x="144908" y="48640"/>
                  <a:pt x="131476" y="48640"/>
                </a:cubicBezTo>
                <a:cubicBezTo>
                  <a:pt x="118044" y="48640"/>
                  <a:pt x="107156" y="37752"/>
                  <a:pt x="107156" y="24320"/>
                </a:cubicBezTo>
                <a:cubicBezTo>
                  <a:pt x="107156" y="10888"/>
                  <a:pt x="118044" y="0"/>
                  <a:pt x="131476" y="0"/>
                </a:cubicBezTo>
                <a:close/>
                <a:moveTo>
                  <a:pt x="24320" y="0"/>
                </a:moveTo>
                <a:cubicBezTo>
                  <a:pt x="37752" y="0"/>
                  <a:pt x="48640" y="10888"/>
                  <a:pt x="48640" y="24320"/>
                </a:cubicBezTo>
                <a:cubicBezTo>
                  <a:pt x="48640" y="37752"/>
                  <a:pt x="37752" y="48640"/>
                  <a:pt x="24320" y="48640"/>
                </a:cubicBezTo>
                <a:cubicBezTo>
                  <a:pt x="10888" y="48640"/>
                  <a:pt x="0" y="37752"/>
                  <a:pt x="0" y="24320"/>
                </a:cubicBezTo>
                <a:cubicBezTo>
                  <a:pt x="0" y="10888"/>
                  <a:pt x="10888" y="0"/>
                  <a:pt x="24320" y="0"/>
                </a:cubicBezTo>
                <a:close/>
              </a:path>
            </a:pathLst>
          </a:custGeom>
          <a:gradFill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pic>
        <p:nvPicPr>
          <p:cNvPr id="47" name="图片 46">
            <a:extLst>
              <a:ext uri="{FF2B5EF4-FFF2-40B4-BE49-F238E27FC236}">
                <a16:creationId xmlns:a16="http://schemas.microsoft.com/office/drawing/2014/main" id="{B5CAFEE3-FFB0-F31C-9B26-51D02568ACA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040" y="309936"/>
            <a:ext cx="1855378" cy="556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490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主题​​">
  <a:themeElements>
    <a:clrScheme name="自定义 28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C00000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t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1315</TotalTime>
  <Words>10</Words>
  <Application>Microsoft Office PowerPoint</Application>
  <PresentationFormat>宽屏</PresentationFormat>
  <Paragraphs>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黑体</vt:lpstr>
      <vt:lpstr>思源黑体 CN Medium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dreamsummit</cp:lastModifiedBy>
  <cp:revision>48</cp:revision>
  <dcterms:created xsi:type="dcterms:W3CDTF">2025-08-24T14:33:03Z</dcterms:created>
  <dcterms:modified xsi:type="dcterms:W3CDTF">2025-10-15T01:12:19Z</dcterms:modified>
</cp:coreProperties>
</file>