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35" r:id="rId2"/>
  </p:sldIdLst>
  <p:sldSz cx="9144000" cy="5143500" type="screen16x9"/>
  <p:notesSz cx="6858000" cy="9144000"/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44" userDrawn="1">
          <p15:clr>
            <a:srgbClr val="A4A3A4"/>
          </p15:clr>
        </p15:guide>
        <p15:guide id="2" pos="15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E5F3"/>
    <a:srgbClr val="A6BEED"/>
    <a:srgbClr val="027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9" autoAdjust="0"/>
    <p:restoredTop sz="94687" autoAdjust="0"/>
  </p:normalViewPr>
  <p:slideViewPr>
    <p:cSldViewPr snapToGrid="0" showGuides="1">
      <p:cViewPr>
        <p:scale>
          <a:sx n="100" d="100"/>
          <a:sy n="100" d="100"/>
        </p:scale>
        <p:origin x="-1230" y="-198"/>
      </p:cViewPr>
      <p:guideLst>
        <p:guide orient="horz" pos="1644"/>
        <p:guide pos="1553"/>
      </p:guideLst>
    </p:cSldViewPr>
  </p:slideViewPr>
  <p:outlineViewPr>
    <p:cViewPr>
      <p:scale>
        <a:sx n="33" d="100"/>
        <a:sy n="33" d="100"/>
      </p:scale>
      <p:origin x="0" y="58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C2BB8-D69F-4840-BBED-C0AF7EFABFAB}" type="datetimeFigureOut">
              <a:rPr lang="zh-CN" altLang="en-US" smtClean="0"/>
              <a:t>2025/11/19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B0625-89B0-446C-8578-CF1E0097A1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87312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CB0625-89B0-446C-8578-CF1E0097A112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85"/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9" name="圆角矩形 8"/>
          <p:cNvSpPr/>
          <p:nvPr userDrawn="1"/>
        </p:nvSpPr>
        <p:spPr>
          <a:xfrm>
            <a:off x="148483" y="150018"/>
            <a:ext cx="8847035" cy="4843463"/>
          </a:xfrm>
          <a:prstGeom prst="roundRect">
            <a:avLst>
              <a:gd name="adj" fmla="val 404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85"/>
          <a:stretch>
            <a:fillRect/>
          </a:stretch>
        </p:blipFill>
        <p:spPr>
          <a:xfrm>
            <a:off x="-1" y="0"/>
            <a:ext cx="9144001" cy="5143500"/>
          </a:xfrm>
          <a:prstGeom prst="rect">
            <a:avLst/>
          </a:prstGeom>
        </p:spPr>
      </p:pic>
      <p:sp>
        <p:nvSpPr>
          <p:cNvPr id="16" name="圆角矩形 15"/>
          <p:cNvSpPr/>
          <p:nvPr/>
        </p:nvSpPr>
        <p:spPr>
          <a:xfrm>
            <a:off x="766916" y="641556"/>
            <a:ext cx="7698659" cy="3827207"/>
          </a:xfrm>
          <a:prstGeom prst="roundRect">
            <a:avLst>
              <a:gd name="adj" fmla="val 13002"/>
            </a:avLst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15">
              <a:latin typeface="黑体" panose="02010609060101010101" pitchFamily="49" charset="-122"/>
              <a:ea typeface="黑体" panose="02010609060101010101" pitchFamily="49" charset="-122"/>
              <a:sym typeface="思源宋体 CN" panose="02020400000000000000" pitchFamily="18" charset="-122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1683684" y="1551391"/>
            <a:ext cx="5865122" cy="20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50000"/>
              </a:lnSpc>
            </a:pPr>
            <a:r>
              <a:rPr lang="zh-CN" altLang="en-US" sz="4500" dirty="0">
                <a:solidFill>
                  <a:srgbClr val="0070C0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思源宋体 CN" panose="02020400000000000000" pitchFamily="18" charset="-122"/>
              </a:rPr>
              <a:t>从上合组织天津峰会看构建全球治理体系</a:t>
            </a:r>
          </a:p>
        </p:txBody>
      </p:sp>
      <p:pic>
        <p:nvPicPr>
          <p:cNvPr id="3" name="图片 2" descr="首页蓝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7808" y="4074160"/>
            <a:ext cx="1048385" cy="31432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3000">
        <p:random/>
      </p:transition>
    </mc:Choice>
    <mc:Fallback xmlns="">
      <p:transition spd="slow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ICON" val="#369115;"/>
</p:tagLst>
</file>

<file path=ppt/theme/theme1.xml><?xml version="1.0" encoding="utf-8"?>
<a:theme xmlns:a="http://schemas.openxmlformats.org/drawingml/2006/main" name="Office 主题​​">
  <a:themeElements>
    <a:clrScheme name="自定义 133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080A5E"/>
      </a:accent1>
      <a:accent2>
        <a:srgbClr val="080A5E"/>
      </a:accent2>
      <a:accent3>
        <a:srgbClr val="080A5E"/>
      </a:accent3>
      <a:accent4>
        <a:srgbClr val="080A5E"/>
      </a:accent4>
      <a:accent5>
        <a:srgbClr val="080A5E"/>
      </a:accent5>
      <a:accent6>
        <a:srgbClr val="080A5E"/>
      </a:accent6>
      <a:hlink>
        <a:srgbClr val="080A5E"/>
      </a:hlink>
      <a:folHlink>
        <a:srgbClr val="BFBFBF"/>
      </a:folHlink>
    </a:clrScheme>
    <a:fontScheme name="自定义 1">
      <a:majorFont>
        <a:latin typeface="思源黑体 CN Regular"/>
        <a:ea typeface="思源黑体 CN Bold"/>
        <a:cs typeface=""/>
      </a:majorFont>
      <a:minorFont>
        <a:latin typeface="思源黑体 CN Regular"/>
        <a:ea typeface="思源黑体 CN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全屏显示(16:9)</PresentationFormat>
  <Paragraphs>2</Paragraphs>
  <Slides>1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DELL</cp:lastModifiedBy>
  <cp:revision>105</cp:revision>
  <dcterms:created xsi:type="dcterms:W3CDTF">2022-05-04T05:42:00Z</dcterms:created>
  <dcterms:modified xsi:type="dcterms:W3CDTF">2025-11-19T01:27:24Z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CB025DF84BB44108B8E7A945AF909E5C_12</vt:lpwstr>
  </property>
  <property fmtid="{D5CDD505-2E9C-101B-9397-08002B2CF9AE}" pid="3" name="KSOProductBuildVer">
    <vt:lpwstr>2052-12.1.0.22529</vt:lpwstr>
  </property>
</Properties>
</file>