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汉仪旗黑-55简" panose="00020600040101010101" charset="-128"/>
      <p:regular r:id="rId5"/>
    </p:embeddedFont>
    <p:embeddedFont>
      <p:font typeface="汉仪颜楷W" panose="02010600030101010101" charset="-122"/>
      <p:regular r:id="rId6"/>
    </p:embeddedFont>
    <p:embeddedFont>
      <p:font typeface="黑体" panose="02010609060101010101" pitchFamily="49" charset="-122"/>
      <p:regular r:id="rId7"/>
    </p:embeddedFont>
  </p:embeddedFontLst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35" userDrawn="1">
          <p15:clr>
            <a:srgbClr val="A4A3A4"/>
          </p15:clr>
        </p15:guide>
        <p15:guide id="3" orient="horz" pos="3911" userDrawn="1">
          <p15:clr>
            <a:srgbClr val="A4A3A4"/>
          </p15:clr>
        </p15:guide>
        <p15:guide id="4" pos="519" userDrawn="1">
          <p15:clr>
            <a:srgbClr val="A4A3A4"/>
          </p15:clr>
        </p15:guide>
        <p15:guide id="5" pos="71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B5A"/>
    <a:srgbClr val="397472"/>
    <a:srgbClr val="FFFFFF"/>
    <a:srgbClr val="35706E"/>
    <a:srgbClr val="1C6A69"/>
    <a:srgbClr val="075E5D"/>
    <a:srgbClr val="178484"/>
    <a:srgbClr val="387472"/>
    <a:srgbClr val="196867"/>
    <a:srgbClr val="4E8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30" y="84"/>
      </p:cViewPr>
      <p:guideLst>
        <p:guide orient="horz" pos="2186"/>
        <p:guide pos="3835"/>
        <p:guide orient="horz" pos="3911"/>
        <p:guide pos="519"/>
        <p:guide pos="71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handoutMaster" Target="handoutMasters/handout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旗黑-55简" panose="00020600040101010101" charset="-128"/>
              </a:rPr>
              <a:t>2025/10/16 Thursday</a:t>
            </a:fld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旗黑-55简" panose="00020600040101010101" charset="-128"/>
              </a:rPr>
              <a:t>‹#›</a:t>
            </a:fld>
            <a:endParaRPr lang="zh-CN" altLang="en-US">
              <a:ea typeface="汉仪旗黑-55简" panose="0002060004010101010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6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248285" y="227330"/>
            <a:ext cx="11753850" cy="6407150"/>
            <a:chOff x="376" y="323"/>
            <a:chExt cx="18510" cy="10090"/>
          </a:xfrm>
        </p:grpSpPr>
        <p:sp>
          <p:nvSpPr>
            <p:cNvPr id="6" name="椭圆 5"/>
            <p:cNvSpPr/>
            <p:nvPr/>
          </p:nvSpPr>
          <p:spPr>
            <a:xfrm>
              <a:off x="376" y="323"/>
              <a:ext cx="170" cy="17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BA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76" y="10243"/>
              <a:ext cx="170" cy="17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BA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8716" y="323"/>
              <a:ext cx="170" cy="17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BA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8716" y="10243"/>
              <a:ext cx="170" cy="17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BA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sp>
        <p:nvSpPr>
          <p:cNvPr id="12" name="缺角矩形 11"/>
          <p:cNvSpPr/>
          <p:nvPr userDrawn="1"/>
        </p:nvSpPr>
        <p:spPr>
          <a:xfrm>
            <a:off x="238760" y="205105"/>
            <a:ext cx="11772900" cy="6451600"/>
          </a:xfrm>
          <a:prstGeom prst="plaque">
            <a:avLst>
              <a:gd name="adj" fmla="val 3990"/>
            </a:avLst>
          </a:prstGeom>
          <a:solidFill>
            <a:srgbClr val="FFFFFF"/>
          </a:solidFill>
          <a:ln>
            <a:solidFill>
              <a:srgbClr val="BA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 userDrawn="1"/>
        </p:nvCxnSpPr>
        <p:spPr>
          <a:xfrm rot="5400000" flipV="1">
            <a:off x="7846695" y="-1568450"/>
            <a:ext cx="0" cy="5039995"/>
          </a:xfrm>
          <a:prstGeom prst="line">
            <a:avLst/>
          </a:prstGeom>
          <a:ln w="12700">
            <a:solidFill>
              <a:srgbClr val="BAD8D8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 userDrawn="1"/>
        </p:nvCxnSpPr>
        <p:spPr>
          <a:xfrm rot="5400000" flipV="1">
            <a:off x="4553585" y="-2941955"/>
            <a:ext cx="0" cy="7931150"/>
          </a:xfrm>
          <a:prstGeom prst="line">
            <a:avLst/>
          </a:prstGeom>
          <a:ln w="12700">
            <a:solidFill>
              <a:srgbClr val="BAD8D8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 userDrawn="1"/>
        </p:nvGrpSpPr>
        <p:grpSpPr>
          <a:xfrm>
            <a:off x="10706735" y="426720"/>
            <a:ext cx="994410" cy="742950"/>
            <a:chOff x="16645" y="623"/>
            <a:chExt cx="1566" cy="1170"/>
          </a:xfrm>
        </p:grpSpPr>
        <p:sp>
          <p:nvSpPr>
            <p:cNvPr id="33" name="文本框 3"/>
            <p:cNvSpPr txBox="1"/>
            <p:nvPr/>
          </p:nvSpPr>
          <p:spPr>
            <a:xfrm>
              <a:off x="16645" y="623"/>
              <a:ext cx="100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3600">
                  <a:gradFill>
                    <a:gsLst>
                      <a:gs pos="36000">
                        <a:srgbClr val="055B5A">
                          <a:alpha val="98000"/>
                        </a:srgbClr>
                      </a:gs>
                      <a:gs pos="95000">
                        <a:srgbClr val="055B5A">
                          <a:alpha val="0"/>
                        </a:srgbClr>
                      </a:gs>
                    </a:gsLst>
                    <a:lin ang="0" scaled="0"/>
                  </a:gradFill>
                  <a:latin typeface="汉仪颜楷W" panose="00020600040101010101" charset="-122"/>
                  <a:ea typeface="汉仪颜楷W" panose="00020600040101010101" charset="-122"/>
                </a:rPr>
                <a:t>廉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203" y="777"/>
              <a:ext cx="100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>
                  <a:gradFill>
                    <a:gsLst>
                      <a:gs pos="36000">
                        <a:srgbClr val="055B5A">
                          <a:alpha val="98000"/>
                        </a:srgbClr>
                      </a:gs>
                      <a:gs pos="95000">
                        <a:srgbClr val="055B5A">
                          <a:alpha val="0"/>
                        </a:srgbClr>
                      </a:gs>
                    </a:gsLst>
                    <a:lin ang="0" scaled="0"/>
                  </a:gradFill>
                  <a:latin typeface="汉仪颜楷W" panose="00020600040101010101" charset="-122"/>
                  <a:ea typeface="汉仪颜楷W" panose="00020600040101010101" charset="-122"/>
                  <a:sym typeface="+mn-ea"/>
                </a:rPr>
                <a:t>政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2025/10/16 Thursday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760FBDFE-C587-4B4C-A407-44438C67B59E}" type="datetimeFigureOut">
              <a:rPr lang="zh-CN" altLang="en-US" smtClean="0"/>
              <a:t>2025/10/16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汉仪旗黑-55简" panose="00020600040101010101" charset="-128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585595" y="704850"/>
            <a:ext cx="8550275" cy="4090670"/>
            <a:chOff x="4075" y="1817"/>
            <a:chExt cx="11307" cy="4280"/>
          </a:xfrm>
        </p:grpSpPr>
        <p:pic>
          <p:nvPicPr>
            <p:cNvPr id="75" name="图片 74" descr="9"/>
            <p:cNvPicPr>
              <a:picLocks noChangeAspect="1"/>
            </p:cNvPicPr>
            <p:nvPr/>
          </p:nvPicPr>
          <p:blipFill>
            <a:blip r:embed="rId4"/>
            <a:srcRect l="45286" t="20120" r="50260" b="70991"/>
            <a:stretch>
              <a:fillRect/>
            </a:stretch>
          </p:blipFill>
          <p:spPr>
            <a:xfrm>
              <a:off x="4075" y="3510"/>
              <a:ext cx="855" cy="9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5" h="960">
                  <a:moveTo>
                    <a:pt x="0" y="0"/>
                  </a:moveTo>
                  <a:lnTo>
                    <a:pt x="855" y="0"/>
                  </a:lnTo>
                  <a:lnTo>
                    <a:pt x="855" y="960"/>
                  </a:lnTo>
                  <a:lnTo>
                    <a:pt x="0" y="96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7" name="图片 76" descr="9"/>
            <p:cNvPicPr>
              <a:picLocks noChangeAspect="1"/>
            </p:cNvPicPr>
            <p:nvPr/>
          </p:nvPicPr>
          <p:blipFill>
            <a:blip r:embed="rId4"/>
            <a:srcRect l="42422" t="44093" r="50234" b="43269"/>
            <a:stretch>
              <a:fillRect/>
            </a:stretch>
          </p:blipFill>
          <p:spPr>
            <a:xfrm rot="17040000">
              <a:off x="9793" y="2866"/>
              <a:ext cx="406" cy="39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0" h="1365">
                  <a:moveTo>
                    <a:pt x="1410" y="0"/>
                  </a:moveTo>
                  <a:lnTo>
                    <a:pt x="1410" y="1365"/>
                  </a:lnTo>
                  <a:lnTo>
                    <a:pt x="0" y="1365"/>
                  </a:lnTo>
                  <a:lnTo>
                    <a:pt x="0" y="0"/>
                  </a:lnTo>
                  <a:lnTo>
                    <a:pt x="1410" y="0"/>
                  </a:lnTo>
                  <a:close/>
                </a:path>
              </a:pathLst>
            </a:custGeom>
          </p:spPr>
        </p:pic>
        <p:pic>
          <p:nvPicPr>
            <p:cNvPr id="79" name="图片 78" descr="9"/>
            <p:cNvPicPr>
              <a:picLocks noChangeAspect="1"/>
            </p:cNvPicPr>
            <p:nvPr/>
          </p:nvPicPr>
          <p:blipFill>
            <a:blip r:embed="rId4"/>
            <a:srcRect l="59833" t="52148" r="31182" b="39657"/>
            <a:stretch>
              <a:fillRect/>
            </a:stretch>
          </p:blipFill>
          <p:spPr>
            <a:xfrm rot="18840000">
              <a:off x="5939" y="4793"/>
              <a:ext cx="1725" cy="88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25" h="885">
                  <a:moveTo>
                    <a:pt x="1725" y="0"/>
                  </a:moveTo>
                  <a:lnTo>
                    <a:pt x="1725" y="885"/>
                  </a:lnTo>
                  <a:lnTo>
                    <a:pt x="0" y="885"/>
                  </a:lnTo>
                  <a:lnTo>
                    <a:pt x="0" y="0"/>
                  </a:lnTo>
                  <a:lnTo>
                    <a:pt x="1725" y="0"/>
                  </a:lnTo>
                  <a:close/>
                </a:path>
              </a:pathLst>
            </a:custGeom>
          </p:spPr>
        </p:pic>
        <p:pic>
          <p:nvPicPr>
            <p:cNvPr id="5" name="图片 4" descr="9"/>
            <p:cNvPicPr>
              <a:picLocks noChangeAspect="1"/>
            </p:cNvPicPr>
            <p:nvPr/>
          </p:nvPicPr>
          <p:blipFill>
            <a:blip r:embed="rId4"/>
            <a:srcRect l="38667" t="34657" r="56214" b="55343"/>
            <a:stretch>
              <a:fillRect/>
            </a:stretch>
          </p:blipFill>
          <p:spPr>
            <a:xfrm flipV="1">
              <a:off x="14400" y="2818"/>
              <a:ext cx="983" cy="108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50" h="1282">
                  <a:moveTo>
                    <a:pt x="3050" y="0"/>
                  </a:moveTo>
                  <a:lnTo>
                    <a:pt x="3050" y="1282"/>
                  </a:lnTo>
                  <a:lnTo>
                    <a:pt x="0" y="1282"/>
                  </a:lnTo>
                  <a:lnTo>
                    <a:pt x="0" y="0"/>
                  </a:lnTo>
                  <a:lnTo>
                    <a:pt x="3050" y="0"/>
                  </a:lnTo>
                  <a:close/>
                  <a:moveTo>
                    <a:pt x="721" y="1019"/>
                  </a:moveTo>
                  <a:lnTo>
                    <a:pt x="2131" y="1019"/>
                  </a:lnTo>
                  <a:lnTo>
                    <a:pt x="2131" y="1282"/>
                  </a:lnTo>
                  <a:lnTo>
                    <a:pt x="721" y="1282"/>
                  </a:lnTo>
                  <a:lnTo>
                    <a:pt x="721" y="1019"/>
                  </a:lnTo>
                  <a:close/>
                </a:path>
              </a:pathLst>
            </a:custGeom>
          </p:spPr>
        </p:pic>
        <p:pic>
          <p:nvPicPr>
            <p:cNvPr id="6" name="图片 5" descr="9"/>
            <p:cNvPicPr>
              <a:picLocks noChangeAspect="1"/>
            </p:cNvPicPr>
            <p:nvPr/>
          </p:nvPicPr>
          <p:blipFill>
            <a:blip r:embed="rId4"/>
            <a:srcRect l="42422" t="44093" r="50234" b="43269"/>
            <a:stretch>
              <a:fillRect/>
            </a:stretch>
          </p:blipFill>
          <p:spPr>
            <a:xfrm rot="16200000">
              <a:off x="14005" y="1831"/>
              <a:ext cx="1001" cy="97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0" h="1365">
                  <a:moveTo>
                    <a:pt x="1410" y="0"/>
                  </a:moveTo>
                  <a:lnTo>
                    <a:pt x="1410" y="1365"/>
                  </a:lnTo>
                  <a:lnTo>
                    <a:pt x="0" y="1365"/>
                  </a:lnTo>
                  <a:lnTo>
                    <a:pt x="0" y="0"/>
                  </a:lnTo>
                  <a:lnTo>
                    <a:pt x="1410" y="0"/>
                  </a:lnTo>
                  <a:close/>
                </a:path>
              </a:pathLst>
            </a:custGeom>
          </p:spPr>
        </p:pic>
      </p:grpSp>
      <p:grpSp>
        <p:nvGrpSpPr>
          <p:cNvPr id="17" name="组合 16"/>
          <p:cNvGrpSpPr/>
          <p:nvPr/>
        </p:nvGrpSpPr>
        <p:grpSpPr>
          <a:xfrm>
            <a:off x="11277600" y="2838450"/>
            <a:ext cx="80645" cy="2231390"/>
            <a:chOff x="17760" y="4470"/>
            <a:chExt cx="127" cy="3514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17760" y="5292"/>
              <a:ext cx="0" cy="2692"/>
            </a:xfrm>
            <a:prstGeom prst="line">
              <a:avLst/>
            </a:prstGeom>
            <a:ln w="12700">
              <a:solidFill>
                <a:srgbClr val="BAD8D8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17887" y="4470"/>
              <a:ext cx="0" cy="2692"/>
            </a:xfrm>
            <a:prstGeom prst="line">
              <a:avLst/>
            </a:prstGeom>
            <a:ln w="12700">
              <a:solidFill>
                <a:srgbClr val="BAD8D8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V="1">
            <a:off x="748030" y="1235075"/>
            <a:ext cx="80645" cy="1350645"/>
            <a:chOff x="17760" y="4470"/>
            <a:chExt cx="127" cy="3514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7760" y="5292"/>
              <a:ext cx="0" cy="2692"/>
            </a:xfrm>
            <a:prstGeom prst="line">
              <a:avLst/>
            </a:prstGeom>
            <a:ln w="12700">
              <a:solidFill>
                <a:srgbClr val="BAD8D8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7887" y="4470"/>
              <a:ext cx="0" cy="2692"/>
            </a:xfrm>
            <a:prstGeom prst="line">
              <a:avLst/>
            </a:prstGeom>
            <a:ln w="12700">
              <a:solidFill>
                <a:srgbClr val="BAD8D8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261110" y="1892935"/>
            <a:ext cx="96653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solidFill>
                  <a:srgbClr val="397472"/>
                </a:solidFill>
                <a:latin typeface="黑体" panose="02010609060101010101" charset="-122"/>
                <a:ea typeface="黑体" panose="02010609060101010101" charset="-122"/>
              </a:rPr>
              <a:t>以文风会风话风之变</a:t>
            </a:r>
          </a:p>
          <a:p>
            <a:pPr algn="ctr"/>
            <a:r>
              <a:rPr lang="zh-CN" altLang="en-US" sz="6000">
                <a:solidFill>
                  <a:srgbClr val="397472"/>
                </a:solidFill>
                <a:latin typeface="黑体" panose="02010609060101010101" charset="-122"/>
                <a:ea typeface="黑体" panose="02010609060101010101" charset="-122"/>
              </a:rPr>
              <a:t>推动作风建设</a:t>
            </a:r>
          </a:p>
        </p:txBody>
      </p:sp>
      <p:pic>
        <p:nvPicPr>
          <p:cNvPr id="30" name="图片 29" descr="awa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745" y="3512820"/>
            <a:ext cx="2395855" cy="291084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540125" y="3836035"/>
            <a:ext cx="5111750" cy="0"/>
          </a:xfrm>
          <a:prstGeom prst="line">
            <a:avLst/>
          </a:prstGeom>
          <a:ln w="12700">
            <a:gradFill>
              <a:gsLst>
                <a:gs pos="98000">
                  <a:srgbClr val="E6EFEE">
                    <a:alpha val="0"/>
                  </a:srgbClr>
                </a:gs>
                <a:gs pos="73000">
                  <a:srgbClr val="E6EFEE">
                    <a:alpha val="100000"/>
                  </a:srgbClr>
                </a:gs>
                <a:gs pos="0">
                  <a:srgbClr val="E6EFEE">
                    <a:alpha val="0"/>
                  </a:srgbClr>
                </a:gs>
                <a:gs pos="29000">
                  <a:srgbClr val="E6EFEE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90" y="3914140"/>
            <a:ext cx="1834515" cy="551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EzZGMyZjY1YTE1M2ExMzhhOWU4MTI5ZWFlZmRiODkifQ=="/>
  <p:tag name="RESOURCE_RECORD_KEY" val="{&quot;10&quot;:[21597728,3649793,21569538,21566647,21569129,4721168,21569067,50023700],&quot;65&quot;:[2020517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汉仪旗黑-55简"/>
        <a:cs typeface=""/>
      </a:majorFont>
      <a:minorFont>
        <a:latin typeface="Arial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黑体</vt:lpstr>
      <vt:lpstr>Wingdings</vt:lpstr>
      <vt:lpstr>Arial</vt:lpstr>
      <vt:lpstr>汉仪颜楷W</vt:lpstr>
      <vt:lpstr>汉仪旗黑-55简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dreamsummit</cp:lastModifiedBy>
  <cp:revision>251</cp:revision>
  <dcterms:created xsi:type="dcterms:W3CDTF">2019-06-19T02:08:00Z</dcterms:created>
  <dcterms:modified xsi:type="dcterms:W3CDTF">2025-10-16T06:09:41Z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6AD62766DFDF4F6091CC79E86492AEA0_13</vt:lpwstr>
  </property>
  <property fmtid="{D5CDD505-2E9C-101B-9397-08002B2CF9AE}" pid="4" name="KSOTemplateUUID">
    <vt:lpwstr>v1.0_mb_VsSnn5d2z8h2gYomWKGJQw==</vt:lpwstr>
  </property>
</Properties>
</file>