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2" r:id="rId2"/>
  </p:sldIdLst>
  <p:sldSz cx="12192000" cy="6858000"/>
  <p:notesSz cx="6858000" cy="9144000"/>
  <p:custDataLst>
    <p:tags r:id="rId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  <a:srgbClr val="F45F1E"/>
    <a:srgbClr val="DF2123"/>
    <a:srgbClr val="921F09"/>
    <a:srgbClr val="216F58"/>
    <a:srgbClr val="01527F"/>
    <a:srgbClr val="011C27"/>
    <a:srgbClr val="FCF7DA"/>
    <a:srgbClr val="F49E00"/>
    <a:srgbClr val="4256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60" autoAdjust="0"/>
    <p:restoredTop sz="96271"/>
  </p:normalViewPr>
  <p:slideViewPr>
    <p:cSldViewPr snapToGrid="0" snapToObjects="1">
      <p:cViewPr varScale="1">
        <p:scale>
          <a:sx n="90" d="100"/>
          <a:sy n="90" d="100"/>
        </p:scale>
        <p:origin x="138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96" d="100"/>
        <a:sy n="196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250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B3C7D-7ED1-A34F-BCFC-1C01389AE58C}" type="datetimeFigureOut">
              <a:rPr kumimoji="1" lang="zh-CN" altLang="en-US" smtClean="0"/>
              <a:t>2025/10/21 Tuesday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ED8CE-3D9F-CA47-A17E-9AD879C3B1C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70302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CF2CF-5EF1-D24F-8F8B-C67282AA038A}" type="datetimeFigureOut">
              <a:rPr kumimoji="1" lang="zh-CN" altLang="en-US" smtClean="0"/>
              <a:t>2025/10/21 Tuesday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70782-008B-5B48-B01C-A994AC4AA04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7636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3AE05-7DD1-4AF0-924E-BEEA496F3737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8143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773EE8B-75B4-9E77-2402-846598B17F55}"/>
              </a:ext>
            </a:extLst>
          </p:cNvPr>
          <p:cNvSpPr/>
          <p:nvPr userDrawn="1"/>
        </p:nvSpPr>
        <p:spPr>
          <a:xfrm>
            <a:off x="212035" y="620110"/>
            <a:ext cx="11754678" cy="6072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1750B501-7FF4-0FEA-76EF-37004AF73DA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7894" y="154635"/>
            <a:ext cx="1595776" cy="47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43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6471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4221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2802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8C6079C-6EA9-D201-0346-0C501722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71D68F5-7F10-49C4-BFCB-8EE430654F52}" type="datetimeFigureOut">
              <a:rPr lang="zh-CN" altLang="en-US" smtClean="0"/>
              <a:pPr/>
              <a:t>2025/10/21 Tuesday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ED8905F-98DA-3BFF-376B-0BEA9BFA8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BFA93CF-156A-898D-767F-F3542D026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2927563-B1E9-4D30-9604-67F655C4070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6240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3457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5" r:id="rId4"/>
    <p:sldLayoutId id="214748365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097603EF-B66F-516B-B8F4-89588E720312}"/>
              </a:ext>
            </a:extLst>
          </p:cNvPr>
          <p:cNvGrpSpPr/>
          <p:nvPr/>
        </p:nvGrpSpPr>
        <p:grpSpPr>
          <a:xfrm>
            <a:off x="0" y="3444216"/>
            <a:ext cx="7155817" cy="1763923"/>
            <a:chOff x="0" y="2392890"/>
            <a:chExt cx="6984842" cy="1920571"/>
          </a:xfrm>
        </p:grpSpPr>
        <p:sp>
          <p:nvSpPr>
            <p:cNvPr id="19" name="直角三角形 17">
              <a:extLst>
                <a:ext uri="{FF2B5EF4-FFF2-40B4-BE49-F238E27FC236}">
                  <a16:creationId xmlns:a16="http://schemas.microsoft.com/office/drawing/2014/main" id="{77156756-BB40-4CE3-9DA8-66E9C80A23B4}"/>
                </a:ext>
              </a:extLst>
            </p:cNvPr>
            <p:cNvSpPr/>
            <p:nvPr/>
          </p:nvSpPr>
          <p:spPr>
            <a:xfrm>
              <a:off x="0" y="2834613"/>
              <a:ext cx="6397207" cy="1478848"/>
            </a:xfrm>
            <a:custGeom>
              <a:avLst/>
              <a:gdLst>
                <a:gd name="connsiteX0" fmla="*/ 0 w 3937515"/>
                <a:gd name="connsiteY0" fmla="*/ 1331965 h 1331965"/>
                <a:gd name="connsiteX1" fmla="*/ 0 w 3937515"/>
                <a:gd name="connsiteY1" fmla="*/ 0 h 1331965"/>
                <a:gd name="connsiteX2" fmla="*/ 3937515 w 3937515"/>
                <a:gd name="connsiteY2" fmla="*/ 1331965 h 1331965"/>
                <a:gd name="connsiteX3" fmla="*/ 0 w 3937515"/>
                <a:gd name="connsiteY3" fmla="*/ 1331965 h 1331965"/>
                <a:gd name="connsiteX0" fmla="*/ 0 w 6057862"/>
                <a:gd name="connsiteY0" fmla="*/ 1331965 h 1331965"/>
                <a:gd name="connsiteX1" fmla="*/ 0 w 6057862"/>
                <a:gd name="connsiteY1" fmla="*/ 0 h 1331965"/>
                <a:gd name="connsiteX2" fmla="*/ 6057862 w 6057862"/>
                <a:gd name="connsiteY2" fmla="*/ 1119930 h 1331965"/>
                <a:gd name="connsiteX3" fmla="*/ 0 w 6057862"/>
                <a:gd name="connsiteY3" fmla="*/ 1331965 h 1331965"/>
                <a:gd name="connsiteX0" fmla="*/ 0 w 6057862"/>
                <a:gd name="connsiteY0" fmla="*/ 1331965 h 1924353"/>
                <a:gd name="connsiteX1" fmla="*/ 0 w 6057862"/>
                <a:gd name="connsiteY1" fmla="*/ 0 h 1924353"/>
                <a:gd name="connsiteX2" fmla="*/ 6057862 w 6057862"/>
                <a:gd name="connsiteY2" fmla="*/ 1119930 h 1924353"/>
                <a:gd name="connsiteX3" fmla="*/ 768625 w 6057862"/>
                <a:gd name="connsiteY3" fmla="*/ 1924353 h 1924353"/>
                <a:gd name="connsiteX4" fmla="*/ 0 w 6057862"/>
                <a:gd name="connsiteY4" fmla="*/ 1331965 h 1924353"/>
                <a:gd name="connsiteX0" fmla="*/ 0 w 6097618"/>
                <a:gd name="connsiteY0" fmla="*/ 1331965 h 1924353"/>
                <a:gd name="connsiteX1" fmla="*/ 0 w 6097618"/>
                <a:gd name="connsiteY1" fmla="*/ 0 h 1924353"/>
                <a:gd name="connsiteX2" fmla="*/ 6097618 w 6097618"/>
                <a:gd name="connsiteY2" fmla="*/ 1000661 h 1924353"/>
                <a:gd name="connsiteX3" fmla="*/ 768625 w 6097618"/>
                <a:gd name="connsiteY3" fmla="*/ 1924353 h 1924353"/>
                <a:gd name="connsiteX4" fmla="*/ 0 w 6097618"/>
                <a:gd name="connsiteY4" fmla="*/ 1331965 h 1924353"/>
                <a:gd name="connsiteX0" fmla="*/ 0 w 6097618"/>
                <a:gd name="connsiteY0" fmla="*/ 1331965 h 1924353"/>
                <a:gd name="connsiteX1" fmla="*/ 0 w 6097618"/>
                <a:gd name="connsiteY1" fmla="*/ 0 h 1924353"/>
                <a:gd name="connsiteX2" fmla="*/ 6097618 w 6097618"/>
                <a:gd name="connsiteY2" fmla="*/ 1000661 h 1924353"/>
                <a:gd name="connsiteX3" fmla="*/ 768625 w 6097618"/>
                <a:gd name="connsiteY3" fmla="*/ 1924353 h 1924353"/>
                <a:gd name="connsiteX4" fmla="*/ 0 w 6097618"/>
                <a:gd name="connsiteY4" fmla="*/ 1331965 h 1924353"/>
                <a:gd name="connsiteX0" fmla="*/ 0 w 6097618"/>
                <a:gd name="connsiteY0" fmla="*/ 1331965 h 1924353"/>
                <a:gd name="connsiteX1" fmla="*/ 0 w 6097618"/>
                <a:gd name="connsiteY1" fmla="*/ 0 h 1924353"/>
                <a:gd name="connsiteX2" fmla="*/ 6097618 w 6097618"/>
                <a:gd name="connsiteY2" fmla="*/ 1000661 h 1924353"/>
                <a:gd name="connsiteX3" fmla="*/ 768625 w 6097618"/>
                <a:gd name="connsiteY3" fmla="*/ 1924353 h 1924353"/>
                <a:gd name="connsiteX4" fmla="*/ 0 w 6097618"/>
                <a:gd name="connsiteY4" fmla="*/ 1331965 h 1924353"/>
                <a:gd name="connsiteX0" fmla="*/ 0 w 6100683"/>
                <a:gd name="connsiteY0" fmla="*/ 1347797 h 1940185"/>
                <a:gd name="connsiteX1" fmla="*/ 0 w 6100683"/>
                <a:gd name="connsiteY1" fmla="*/ 15832 h 1940185"/>
                <a:gd name="connsiteX2" fmla="*/ 1285460 w 6100683"/>
                <a:gd name="connsiteY2" fmla="*/ 1211315 h 1940185"/>
                <a:gd name="connsiteX3" fmla="*/ 6097618 w 6100683"/>
                <a:gd name="connsiteY3" fmla="*/ 1016493 h 1940185"/>
                <a:gd name="connsiteX4" fmla="*/ 768625 w 6100683"/>
                <a:gd name="connsiteY4" fmla="*/ 1940185 h 1940185"/>
                <a:gd name="connsiteX5" fmla="*/ 0 w 6100683"/>
                <a:gd name="connsiteY5" fmla="*/ 1347797 h 1940185"/>
                <a:gd name="connsiteX0" fmla="*/ 0 w 6100683"/>
                <a:gd name="connsiteY0" fmla="*/ 1331965 h 1924353"/>
                <a:gd name="connsiteX1" fmla="*/ 0 w 6100683"/>
                <a:gd name="connsiteY1" fmla="*/ 0 h 1924353"/>
                <a:gd name="connsiteX2" fmla="*/ 1285460 w 6100683"/>
                <a:gd name="connsiteY2" fmla="*/ 1195483 h 1924353"/>
                <a:gd name="connsiteX3" fmla="*/ 6097618 w 6100683"/>
                <a:gd name="connsiteY3" fmla="*/ 1000661 h 1924353"/>
                <a:gd name="connsiteX4" fmla="*/ 768625 w 6100683"/>
                <a:gd name="connsiteY4" fmla="*/ 1924353 h 1924353"/>
                <a:gd name="connsiteX5" fmla="*/ 0 w 6100683"/>
                <a:gd name="connsiteY5" fmla="*/ 1331965 h 1924353"/>
                <a:gd name="connsiteX0" fmla="*/ 0 w 6100899"/>
                <a:gd name="connsiteY0" fmla="*/ 1331965 h 1924353"/>
                <a:gd name="connsiteX1" fmla="*/ 0 w 6100899"/>
                <a:gd name="connsiteY1" fmla="*/ 0 h 1924353"/>
                <a:gd name="connsiteX2" fmla="*/ 1550504 w 6100899"/>
                <a:gd name="connsiteY2" fmla="*/ 705153 h 1924353"/>
                <a:gd name="connsiteX3" fmla="*/ 6097618 w 6100899"/>
                <a:gd name="connsiteY3" fmla="*/ 1000661 h 1924353"/>
                <a:gd name="connsiteX4" fmla="*/ 768625 w 6100899"/>
                <a:gd name="connsiteY4" fmla="*/ 1924353 h 1924353"/>
                <a:gd name="connsiteX5" fmla="*/ 0 w 6100899"/>
                <a:gd name="connsiteY5" fmla="*/ 1331965 h 1924353"/>
                <a:gd name="connsiteX0" fmla="*/ 0 w 6100899"/>
                <a:gd name="connsiteY0" fmla="*/ 1331965 h 1367762"/>
                <a:gd name="connsiteX1" fmla="*/ 0 w 6100899"/>
                <a:gd name="connsiteY1" fmla="*/ 0 h 1367762"/>
                <a:gd name="connsiteX2" fmla="*/ 1550504 w 6100899"/>
                <a:gd name="connsiteY2" fmla="*/ 705153 h 1367762"/>
                <a:gd name="connsiteX3" fmla="*/ 6097618 w 6100899"/>
                <a:gd name="connsiteY3" fmla="*/ 1000661 h 1367762"/>
                <a:gd name="connsiteX4" fmla="*/ 3472069 w 6100899"/>
                <a:gd name="connsiteY4" fmla="*/ 1367762 h 1367762"/>
                <a:gd name="connsiteX5" fmla="*/ 0 w 6100899"/>
                <a:gd name="connsiteY5" fmla="*/ 1331965 h 1367762"/>
                <a:gd name="connsiteX0" fmla="*/ 0 w 6100899"/>
                <a:gd name="connsiteY0" fmla="*/ 1331965 h 1709354"/>
                <a:gd name="connsiteX1" fmla="*/ 0 w 6100899"/>
                <a:gd name="connsiteY1" fmla="*/ 0 h 1709354"/>
                <a:gd name="connsiteX2" fmla="*/ 1550504 w 6100899"/>
                <a:gd name="connsiteY2" fmla="*/ 705153 h 1709354"/>
                <a:gd name="connsiteX3" fmla="*/ 6097618 w 6100899"/>
                <a:gd name="connsiteY3" fmla="*/ 1000661 h 1709354"/>
                <a:gd name="connsiteX4" fmla="*/ 3472069 w 6100899"/>
                <a:gd name="connsiteY4" fmla="*/ 1367762 h 1709354"/>
                <a:gd name="connsiteX5" fmla="*/ 0 w 6100899"/>
                <a:gd name="connsiteY5" fmla="*/ 1331965 h 1709354"/>
                <a:gd name="connsiteX0" fmla="*/ 0 w 6100899"/>
                <a:gd name="connsiteY0" fmla="*/ 1331965 h 1792356"/>
                <a:gd name="connsiteX1" fmla="*/ 0 w 6100899"/>
                <a:gd name="connsiteY1" fmla="*/ 0 h 1792356"/>
                <a:gd name="connsiteX2" fmla="*/ 1550504 w 6100899"/>
                <a:gd name="connsiteY2" fmla="*/ 705153 h 1792356"/>
                <a:gd name="connsiteX3" fmla="*/ 6097618 w 6100899"/>
                <a:gd name="connsiteY3" fmla="*/ 1000661 h 1792356"/>
                <a:gd name="connsiteX4" fmla="*/ 3472069 w 6100899"/>
                <a:gd name="connsiteY4" fmla="*/ 1367762 h 1792356"/>
                <a:gd name="connsiteX5" fmla="*/ 0 w 6100899"/>
                <a:gd name="connsiteY5" fmla="*/ 1331965 h 1792356"/>
                <a:gd name="connsiteX0" fmla="*/ 0 w 6100899"/>
                <a:gd name="connsiteY0" fmla="*/ 1331965 h 1792356"/>
                <a:gd name="connsiteX1" fmla="*/ 0 w 6100899"/>
                <a:gd name="connsiteY1" fmla="*/ 0 h 1792356"/>
                <a:gd name="connsiteX2" fmla="*/ 1550504 w 6100899"/>
                <a:gd name="connsiteY2" fmla="*/ 705153 h 1792356"/>
                <a:gd name="connsiteX3" fmla="*/ 6097618 w 6100899"/>
                <a:gd name="connsiteY3" fmla="*/ 1000661 h 1792356"/>
                <a:gd name="connsiteX4" fmla="*/ 3472069 w 6100899"/>
                <a:gd name="connsiteY4" fmla="*/ 1367762 h 1792356"/>
                <a:gd name="connsiteX5" fmla="*/ 0 w 6100899"/>
                <a:gd name="connsiteY5" fmla="*/ 1331965 h 1792356"/>
                <a:gd name="connsiteX0" fmla="*/ 0 w 6074419"/>
                <a:gd name="connsiteY0" fmla="*/ 1331965 h 1792356"/>
                <a:gd name="connsiteX1" fmla="*/ 0 w 6074419"/>
                <a:gd name="connsiteY1" fmla="*/ 0 h 1792356"/>
                <a:gd name="connsiteX2" fmla="*/ 1550504 w 6074419"/>
                <a:gd name="connsiteY2" fmla="*/ 705153 h 1792356"/>
                <a:gd name="connsiteX3" fmla="*/ 6071114 w 6074419"/>
                <a:gd name="connsiteY3" fmla="*/ 801878 h 1792356"/>
                <a:gd name="connsiteX4" fmla="*/ 3472069 w 6074419"/>
                <a:gd name="connsiteY4" fmla="*/ 1367762 h 1792356"/>
                <a:gd name="connsiteX5" fmla="*/ 0 w 6074419"/>
                <a:gd name="connsiteY5" fmla="*/ 1331965 h 1792356"/>
                <a:gd name="connsiteX0" fmla="*/ 0 w 6074419"/>
                <a:gd name="connsiteY0" fmla="*/ 1331965 h 1792356"/>
                <a:gd name="connsiteX1" fmla="*/ 0 w 6074419"/>
                <a:gd name="connsiteY1" fmla="*/ 0 h 1792356"/>
                <a:gd name="connsiteX2" fmla="*/ 1550504 w 6074419"/>
                <a:gd name="connsiteY2" fmla="*/ 705153 h 1792356"/>
                <a:gd name="connsiteX3" fmla="*/ 6071114 w 6074419"/>
                <a:gd name="connsiteY3" fmla="*/ 801878 h 1792356"/>
                <a:gd name="connsiteX4" fmla="*/ 3472069 w 6074419"/>
                <a:gd name="connsiteY4" fmla="*/ 1367762 h 1792356"/>
                <a:gd name="connsiteX5" fmla="*/ 0 w 6074419"/>
                <a:gd name="connsiteY5" fmla="*/ 1331965 h 1792356"/>
                <a:gd name="connsiteX0" fmla="*/ 0 w 6071114"/>
                <a:gd name="connsiteY0" fmla="*/ 1331965 h 1792356"/>
                <a:gd name="connsiteX1" fmla="*/ 0 w 6071114"/>
                <a:gd name="connsiteY1" fmla="*/ 0 h 1792356"/>
                <a:gd name="connsiteX2" fmla="*/ 1550504 w 6071114"/>
                <a:gd name="connsiteY2" fmla="*/ 705153 h 1792356"/>
                <a:gd name="connsiteX3" fmla="*/ 6071114 w 6071114"/>
                <a:gd name="connsiteY3" fmla="*/ 801878 h 1792356"/>
                <a:gd name="connsiteX4" fmla="*/ 3472069 w 6071114"/>
                <a:gd name="connsiteY4" fmla="*/ 1367762 h 1792356"/>
                <a:gd name="connsiteX5" fmla="*/ 0 w 6071114"/>
                <a:gd name="connsiteY5" fmla="*/ 1331965 h 1792356"/>
                <a:gd name="connsiteX0" fmla="*/ 0 w 6071114"/>
                <a:gd name="connsiteY0" fmla="*/ 1331965 h 1792356"/>
                <a:gd name="connsiteX1" fmla="*/ 0 w 6071114"/>
                <a:gd name="connsiteY1" fmla="*/ 0 h 1792356"/>
                <a:gd name="connsiteX2" fmla="*/ 2186609 w 6071114"/>
                <a:gd name="connsiteY2" fmla="*/ 877432 h 1792356"/>
                <a:gd name="connsiteX3" fmla="*/ 6071114 w 6071114"/>
                <a:gd name="connsiteY3" fmla="*/ 801878 h 1792356"/>
                <a:gd name="connsiteX4" fmla="*/ 3472069 w 6071114"/>
                <a:gd name="connsiteY4" fmla="*/ 1367762 h 1792356"/>
                <a:gd name="connsiteX5" fmla="*/ 0 w 6071114"/>
                <a:gd name="connsiteY5" fmla="*/ 1331965 h 1792356"/>
                <a:gd name="connsiteX0" fmla="*/ 0 w 6071114"/>
                <a:gd name="connsiteY0" fmla="*/ 1331965 h 1792356"/>
                <a:gd name="connsiteX1" fmla="*/ 0 w 6071114"/>
                <a:gd name="connsiteY1" fmla="*/ 0 h 1792356"/>
                <a:gd name="connsiteX2" fmla="*/ 2186609 w 6071114"/>
                <a:gd name="connsiteY2" fmla="*/ 877432 h 1792356"/>
                <a:gd name="connsiteX3" fmla="*/ 6071114 w 6071114"/>
                <a:gd name="connsiteY3" fmla="*/ 801878 h 1792356"/>
                <a:gd name="connsiteX4" fmla="*/ 3472069 w 6071114"/>
                <a:gd name="connsiteY4" fmla="*/ 1367762 h 1792356"/>
                <a:gd name="connsiteX5" fmla="*/ 0 w 6071114"/>
                <a:gd name="connsiteY5" fmla="*/ 1331965 h 1792356"/>
                <a:gd name="connsiteX0" fmla="*/ 0 w 6071114"/>
                <a:gd name="connsiteY0" fmla="*/ 1331965 h 1792356"/>
                <a:gd name="connsiteX1" fmla="*/ 0 w 6071114"/>
                <a:gd name="connsiteY1" fmla="*/ 0 h 1792356"/>
                <a:gd name="connsiteX2" fmla="*/ 2186609 w 6071114"/>
                <a:gd name="connsiteY2" fmla="*/ 877432 h 1792356"/>
                <a:gd name="connsiteX3" fmla="*/ 6071114 w 6071114"/>
                <a:gd name="connsiteY3" fmla="*/ 801878 h 1792356"/>
                <a:gd name="connsiteX4" fmla="*/ 3472069 w 6071114"/>
                <a:gd name="connsiteY4" fmla="*/ 1367762 h 1792356"/>
                <a:gd name="connsiteX5" fmla="*/ 0 w 6071114"/>
                <a:gd name="connsiteY5" fmla="*/ 1331965 h 1792356"/>
                <a:gd name="connsiteX0" fmla="*/ 0 w 6071114"/>
                <a:gd name="connsiteY0" fmla="*/ 1331965 h 1792356"/>
                <a:gd name="connsiteX1" fmla="*/ 0 w 6071114"/>
                <a:gd name="connsiteY1" fmla="*/ 0 h 1792356"/>
                <a:gd name="connsiteX2" fmla="*/ 2186609 w 6071114"/>
                <a:gd name="connsiteY2" fmla="*/ 877432 h 1792356"/>
                <a:gd name="connsiteX3" fmla="*/ 6071114 w 6071114"/>
                <a:gd name="connsiteY3" fmla="*/ 801878 h 1792356"/>
                <a:gd name="connsiteX4" fmla="*/ 3472069 w 6071114"/>
                <a:gd name="connsiteY4" fmla="*/ 1367762 h 1792356"/>
                <a:gd name="connsiteX5" fmla="*/ 0 w 6071114"/>
                <a:gd name="connsiteY5" fmla="*/ 1331965 h 1792356"/>
                <a:gd name="connsiteX0" fmla="*/ 0 w 6071114"/>
                <a:gd name="connsiteY0" fmla="*/ 1331965 h 1792356"/>
                <a:gd name="connsiteX1" fmla="*/ 0 w 6071114"/>
                <a:gd name="connsiteY1" fmla="*/ 0 h 1792356"/>
                <a:gd name="connsiteX2" fmla="*/ 2186609 w 6071114"/>
                <a:gd name="connsiteY2" fmla="*/ 877432 h 1792356"/>
                <a:gd name="connsiteX3" fmla="*/ 6071114 w 6071114"/>
                <a:gd name="connsiteY3" fmla="*/ 801878 h 1792356"/>
                <a:gd name="connsiteX4" fmla="*/ 3472069 w 6071114"/>
                <a:gd name="connsiteY4" fmla="*/ 1367762 h 1792356"/>
                <a:gd name="connsiteX5" fmla="*/ 0 w 6071114"/>
                <a:gd name="connsiteY5" fmla="*/ 1331965 h 1792356"/>
                <a:gd name="connsiteX0" fmla="*/ 0 w 6071114"/>
                <a:gd name="connsiteY0" fmla="*/ 1331965 h 1792356"/>
                <a:gd name="connsiteX1" fmla="*/ 0 w 6071114"/>
                <a:gd name="connsiteY1" fmla="*/ 0 h 1792356"/>
                <a:gd name="connsiteX2" fmla="*/ 2186609 w 6071114"/>
                <a:gd name="connsiteY2" fmla="*/ 877432 h 1792356"/>
                <a:gd name="connsiteX3" fmla="*/ 6071114 w 6071114"/>
                <a:gd name="connsiteY3" fmla="*/ 801878 h 1792356"/>
                <a:gd name="connsiteX4" fmla="*/ 3472069 w 6071114"/>
                <a:gd name="connsiteY4" fmla="*/ 1367762 h 1792356"/>
                <a:gd name="connsiteX5" fmla="*/ 0 w 6071114"/>
                <a:gd name="connsiteY5" fmla="*/ 1331965 h 1792356"/>
                <a:gd name="connsiteX0" fmla="*/ 0 w 6071114"/>
                <a:gd name="connsiteY0" fmla="*/ 1331965 h 1792356"/>
                <a:gd name="connsiteX1" fmla="*/ 0 w 6071114"/>
                <a:gd name="connsiteY1" fmla="*/ 0 h 1792356"/>
                <a:gd name="connsiteX2" fmla="*/ 2186609 w 6071114"/>
                <a:gd name="connsiteY2" fmla="*/ 877432 h 1792356"/>
                <a:gd name="connsiteX3" fmla="*/ 6071114 w 6071114"/>
                <a:gd name="connsiteY3" fmla="*/ 801878 h 1792356"/>
                <a:gd name="connsiteX4" fmla="*/ 3472069 w 6071114"/>
                <a:gd name="connsiteY4" fmla="*/ 1367762 h 1792356"/>
                <a:gd name="connsiteX5" fmla="*/ 0 w 6071114"/>
                <a:gd name="connsiteY5" fmla="*/ 1331965 h 1792356"/>
                <a:gd name="connsiteX0" fmla="*/ 0 w 6071114"/>
                <a:gd name="connsiteY0" fmla="*/ 1331965 h 1792356"/>
                <a:gd name="connsiteX1" fmla="*/ 0 w 6071114"/>
                <a:gd name="connsiteY1" fmla="*/ 0 h 1792356"/>
                <a:gd name="connsiteX2" fmla="*/ 2186609 w 6071114"/>
                <a:gd name="connsiteY2" fmla="*/ 877432 h 1792356"/>
                <a:gd name="connsiteX3" fmla="*/ 6071114 w 6071114"/>
                <a:gd name="connsiteY3" fmla="*/ 801878 h 1792356"/>
                <a:gd name="connsiteX4" fmla="*/ 3472069 w 6071114"/>
                <a:gd name="connsiteY4" fmla="*/ 1367762 h 1792356"/>
                <a:gd name="connsiteX5" fmla="*/ 0 w 6071114"/>
                <a:gd name="connsiteY5" fmla="*/ 1331965 h 1792356"/>
                <a:gd name="connsiteX0" fmla="*/ 0 w 6495184"/>
                <a:gd name="connsiteY0" fmla="*/ 1331965 h 1792356"/>
                <a:gd name="connsiteX1" fmla="*/ 0 w 6495184"/>
                <a:gd name="connsiteY1" fmla="*/ 0 h 1792356"/>
                <a:gd name="connsiteX2" fmla="*/ 2186609 w 6495184"/>
                <a:gd name="connsiteY2" fmla="*/ 877432 h 1792356"/>
                <a:gd name="connsiteX3" fmla="*/ 6495184 w 6495184"/>
                <a:gd name="connsiteY3" fmla="*/ 815130 h 1792356"/>
                <a:gd name="connsiteX4" fmla="*/ 3472069 w 6495184"/>
                <a:gd name="connsiteY4" fmla="*/ 1367762 h 1792356"/>
                <a:gd name="connsiteX5" fmla="*/ 0 w 6495184"/>
                <a:gd name="connsiteY5" fmla="*/ 1331965 h 1792356"/>
                <a:gd name="connsiteX0" fmla="*/ 0 w 6495184"/>
                <a:gd name="connsiteY0" fmla="*/ 1331965 h 1792356"/>
                <a:gd name="connsiteX1" fmla="*/ 0 w 6495184"/>
                <a:gd name="connsiteY1" fmla="*/ 0 h 1792356"/>
                <a:gd name="connsiteX2" fmla="*/ 2186609 w 6495184"/>
                <a:gd name="connsiteY2" fmla="*/ 877432 h 1792356"/>
                <a:gd name="connsiteX3" fmla="*/ 6495184 w 6495184"/>
                <a:gd name="connsiteY3" fmla="*/ 815130 h 1792356"/>
                <a:gd name="connsiteX4" fmla="*/ 3472069 w 6495184"/>
                <a:gd name="connsiteY4" fmla="*/ 1367762 h 1792356"/>
                <a:gd name="connsiteX5" fmla="*/ 0 w 6495184"/>
                <a:gd name="connsiteY5" fmla="*/ 1331965 h 1792356"/>
                <a:gd name="connsiteX0" fmla="*/ 0 w 6495184"/>
                <a:gd name="connsiteY0" fmla="*/ 1331965 h 1930180"/>
                <a:gd name="connsiteX1" fmla="*/ 0 w 6495184"/>
                <a:gd name="connsiteY1" fmla="*/ 0 h 1930180"/>
                <a:gd name="connsiteX2" fmla="*/ 2186609 w 6495184"/>
                <a:gd name="connsiteY2" fmla="*/ 877432 h 1930180"/>
                <a:gd name="connsiteX3" fmla="*/ 6495184 w 6495184"/>
                <a:gd name="connsiteY3" fmla="*/ 815130 h 1930180"/>
                <a:gd name="connsiteX4" fmla="*/ 3720067 w 6495184"/>
                <a:gd name="connsiteY4" fmla="*/ 1566544 h 1930180"/>
                <a:gd name="connsiteX5" fmla="*/ 0 w 6495184"/>
                <a:gd name="connsiteY5" fmla="*/ 1331965 h 1930180"/>
                <a:gd name="connsiteX0" fmla="*/ 0 w 6495184"/>
                <a:gd name="connsiteY0" fmla="*/ 1331965 h 1665338"/>
                <a:gd name="connsiteX1" fmla="*/ 0 w 6495184"/>
                <a:gd name="connsiteY1" fmla="*/ 0 h 1665338"/>
                <a:gd name="connsiteX2" fmla="*/ 2186609 w 6495184"/>
                <a:gd name="connsiteY2" fmla="*/ 877432 h 1665338"/>
                <a:gd name="connsiteX3" fmla="*/ 6495184 w 6495184"/>
                <a:gd name="connsiteY3" fmla="*/ 815130 h 1665338"/>
                <a:gd name="connsiteX4" fmla="*/ 3720067 w 6495184"/>
                <a:gd name="connsiteY4" fmla="*/ 1566544 h 1665338"/>
                <a:gd name="connsiteX5" fmla="*/ 0 w 6495184"/>
                <a:gd name="connsiteY5" fmla="*/ 1331965 h 1665338"/>
                <a:gd name="connsiteX0" fmla="*/ 0 w 6495184"/>
                <a:gd name="connsiteY0" fmla="*/ 1331965 h 1884356"/>
                <a:gd name="connsiteX1" fmla="*/ 0 w 6495184"/>
                <a:gd name="connsiteY1" fmla="*/ 0 h 1884356"/>
                <a:gd name="connsiteX2" fmla="*/ 2186609 w 6495184"/>
                <a:gd name="connsiteY2" fmla="*/ 877432 h 1884356"/>
                <a:gd name="connsiteX3" fmla="*/ 6495184 w 6495184"/>
                <a:gd name="connsiteY3" fmla="*/ 815130 h 1884356"/>
                <a:gd name="connsiteX4" fmla="*/ 3743686 w 6495184"/>
                <a:gd name="connsiteY4" fmla="*/ 1831588 h 1884356"/>
                <a:gd name="connsiteX5" fmla="*/ 0 w 6495184"/>
                <a:gd name="connsiteY5" fmla="*/ 1331965 h 1884356"/>
                <a:gd name="connsiteX0" fmla="*/ 0 w 6495184"/>
                <a:gd name="connsiteY0" fmla="*/ 1331965 h 1884356"/>
                <a:gd name="connsiteX1" fmla="*/ 0 w 6495184"/>
                <a:gd name="connsiteY1" fmla="*/ 0 h 1884356"/>
                <a:gd name="connsiteX2" fmla="*/ 2186609 w 6495184"/>
                <a:gd name="connsiteY2" fmla="*/ 877432 h 1884356"/>
                <a:gd name="connsiteX3" fmla="*/ 6495184 w 6495184"/>
                <a:gd name="connsiteY3" fmla="*/ 815130 h 1884356"/>
                <a:gd name="connsiteX4" fmla="*/ 3743686 w 6495184"/>
                <a:gd name="connsiteY4" fmla="*/ 1831588 h 1884356"/>
                <a:gd name="connsiteX5" fmla="*/ 0 w 6495184"/>
                <a:gd name="connsiteY5" fmla="*/ 1331965 h 1884356"/>
                <a:gd name="connsiteX0" fmla="*/ 0 w 6459755"/>
                <a:gd name="connsiteY0" fmla="*/ 1331965 h 1884356"/>
                <a:gd name="connsiteX1" fmla="*/ 0 w 6459755"/>
                <a:gd name="connsiteY1" fmla="*/ 0 h 1884356"/>
                <a:gd name="connsiteX2" fmla="*/ 2186609 w 6459755"/>
                <a:gd name="connsiteY2" fmla="*/ 877432 h 1884356"/>
                <a:gd name="connsiteX3" fmla="*/ 6459755 w 6459755"/>
                <a:gd name="connsiteY3" fmla="*/ 417565 h 1884356"/>
                <a:gd name="connsiteX4" fmla="*/ 3743686 w 6459755"/>
                <a:gd name="connsiteY4" fmla="*/ 1831588 h 1884356"/>
                <a:gd name="connsiteX5" fmla="*/ 0 w 6459755"/>
                <a:gd name="connsiteY5" fmla="*/ 1331965 h 1884356"/>
                <a:gd name="connsiteX0" fmla="*/ 0 w 6459755"/>
                <a:gd name="connsiteY0" fmla="*/ 1331965 h 1884356"/>
                <a:gd name="connsiteX1" fmla="*/ 0 w 6459755"/>
                <a:gd name="connsiteY1" fmla="*/ 0 h 1884356"/>
                <a:gd name="connsiteX2" fmla="*/ 2186609 w 6459755"/>
                <a:gd name="connsiteY2" fmla="*/ 877432 h 1884356"/>
                <a:gd name="connsiteX3" fmla="*/ 6459755 w 6459755"/>
                <a:gd name="connsiteY3" fmla="*/ 417565 h 1884356"/>
                <a:gd name="connsiteX4" fmla="*/ 3743686 w 6459755"/>
                <a:gd name="connsiteY4" fmla="*/ 1831588 h 1884356"/>
                <a:gd name="connsiteX5" fmla="*/ 0 w 6459755"/>
                <a:gd name="connsiteY5" fmla="*/ 1331965 h 1884356"/>
                <a:gd name="connsiteX0" fmla="*/ 0 w 6459755"/>
                <a:gd name="connsiteY0" fmla="*/ 1331965 h 1884356"/>
                <a:gd name="connsiteX1" fmla="*/ 0 w 6459755"/>
                <a:gd name="connsiteY1" fmla="*/ 0 h 1884356"/>
                <a:gd name="connsiteX2" fmla="*/ 2162990 w 6459755"/>
                <a:gd name="connsiteY2" fmla="*/ 1076215 h 1884356"/>
                <a:gd name="connsiteX3" fmla="*/ 6459755 w 6459755"/>
                <a:gd name="connsiteY3" fmla="*/ 417565 h 1884356"/>
                <a:gd name="connsiteX4" fmla="*/ 3743686 w 6459755"/>
                <a:gd name="connsiteY4" fmla="*/ 1831588 h 1884356"/>
                <a:gd name="connsiteX5" fmla="*/ 0 w 6459755"/>
                <a:gd name="connsiteY5" fmla="*/ 1331965 h 1884356"/>
                <a:gd name="connsiteX0" fmla="*/ 0 w 6459755"/>
                <a:gd name="connsiteY0" fmla="*/ 1331965 h 1884356"/>
                <a:gd name="connsiteX1" fmla="*/ 0 w 6459755"/>
                <a:gd name="connsiteY1" fmla="*/ 0 h 1884356"/>
                <a:gd name="connsiteX2" fmla="*/ 2151181 w 6459755"/>
                <a:gd name="connsiteY2" fmla="*/ 1301502 h 1884356"/>
                <a:gd name="connsiteX3" fmla="*/ 6459755 w 6459755"/>
                <a:gd name="connsiteY3" fmla="*/ 417565 h 1884356"/>
                <a:gd name="connsiteX4" fmla="*/ 3743686 w 6459755"/>
                <a:gd name="connsiteY4" fmla="*/ 1831588 h 1884356"/>
                <a:gd name="connsiteX5" fmla="*/ 0 w 6459755"/>
                <a:gd name="connsiteY5" fmla="*/ 1331965 h 1884356"/>
                <a:gd name="connsiteX0" fmla="*/ 0 w 6176329"/>
                <a:gd name="connsiteY0" fmla="*/ 1331965 h 1884356"/>
                <a:gd name="connsiteX1" fmla="*/ 0 w 6176329"/>
                <a:gd name="connsiteY1" fmla="*/ 0 h 1884356"/>
                <a:gd name="connsiteX2" fmla="*/ 2151181 w 6176329"/>
                <a:gd name="connsiteY2" fmla="*/ 1301502 h 1884356"/>
                <a:gd name="connsiteX3" fmla="*/ 6176329 w 6176329"/>
                <a:gd name="connsiteY3" fmla="*/ 510330 h 1884356"/>
                <a:gd name="connsiteX4" fmla="*/ 3743686 w 6176329"/>
                <a:gd name="connsiteY4" fmla="*/ 1831588 h 1884356"/>
                <a:gd name="connsiteX5" fmla="*/ 0 w 6176329"/>
                <a:gd name="connsiteY5" fmla="*/ 1331965 h 1884356"/>
                <a:gd name="connsiteX0" fmla="*/ 0 w 6176329"/>
                <a:gd name="connsiteY0" fmla="*/ 1331965 h 1884356"/>
                <a:gd name="connsiteX1" fmla="*/ 0 w 6176329"/>
                <a:gd name="connsiteY1" fmla="*/ 0 h 1884356"/>
                <a:gd name="connsiteX2" fmla="*/ 2151181 w 6176329"/>
                <a:gd name="connsiteY2" fmla="*/ 1301502 h 1884356"/>
                <a:gd name="connsiteX3" fmla="*/ 6176329 w 6176329"/>
                <a:gd name="connsiteY3" fmla="*/ 510330 h 1884356"/>
                <a:gd name="connsiteX4" fmla="*/ 3743686 w 6176329"/>
                <a:gd name="connsiteY4" fmla="*/ 1831588 h 1884356"/>
                <a:gd name="connsiteX5" fmla="*/ 0 w 6176329"/>
                <a:gd name="connsiteY5" fmla="*/ 1331965 h 1884356"/>
                <a:gd name="connsiteX0" fmla="*/ 0 w 6176329"/>
                <a:gd name="connsiteY0" fmla="*/ 1331965 h 1884356"/>
                <a:gd name="connsiteX1" fmla="*/ 0 w 6176329"/>
                <a:gd name="connsiteY1" fmla="*/ 0 h 1884356"/>
                <a:gd name="connsiteX2" fmla="*/ 2151181 w 6176329"/>
                <a:gd name="connsiteY2" fmla="*/ 1301502 h 1884356"/>
                <a:gd name="connsiteX3" fmla="*/ 6176329 w 6176329"/>
                <a:gd name="connsiteY3" fmla="*/ 510330 h 1884356"/>
                <a:gd name="connsiteX4" fmla="*/ 3743686 w 6176329"/>
                <a:gd name="connsiteY4" fmla="*/ 1831588 h 1884356"/>
                <a:gd name="connsiteX5" fmla="*/ 0 w 6176329"/>
                <a:gd name="connsiteY5" fmla="*/ 1331965 h 1884356"/>
                <a:gd name="connsiteX0" fmla="*/ 0 w 6176329"/>
                <a:gd name="connsiteY0" fmla="*/ 1331965 h 1956928"/>
                <a:gd name="connsiteX1" fmla="*/ 0 w 6176329"/>
                <a:gd name="connsiteY1" fmla="*/ 0 h 1956928"/>
                <a:gd name="connsiteX2" fmla="*/ 2151181 w 6176329"/>
                <a:gd name="connsiteY2" fmla="*/ 1301502 h 1956928"/>
                <a:gd name="connsiteX3" fmla="*/ 6176329 w 6176329"/>
                <a:gd name="connsiteY3" fmla="*/ 510330 h 1956928"/>
                <a:gd name="connsiteX4" fmla="*/ 3696449 w 6176329"/>
                <a:gd name="connsiteY4" fmla="*/ 1911101 h 1956928"/>
                <a:gd name="connsiteX5" fmla="*/ 0 w 6176329"/>
                <a:gd name="connsiteY5" fmla="*/ 1331965 h 1956928"/>
                <a:gd name="connsiteX0" fmla="*/ 0 w 6176329"/>
                <a:gd name="connsiteY0" fmla="*/ 1331965 h 1956928"/>
                <a:gd name="connsiteX1" fmla="*/ 0 w 6176329"/>
                <a:gd name="connsiteY1" fmla="*/ 0 h 1956928"/>
                <a:gd name="connsiteX2" fmla="*/ 2151181 w 6176329"/>
                <a:gd name="connsiteY2" fmla="*/ 1301502 h 1956928"/>
                <a:gd name="connsiteX3" fmla="*/ 6176329 w 6176329"/>
                <a:gd name="connsiteY3" fmla="*/ 510330 h 1956928"/>
                <a:gd name="connsiteX4" fmla="*/ 3696449 w 6176329"/>
                <a:gd name="connsiteY4" fmla="*/ 1911101 h 1956928"/>
                <a:gd name="connsiteX5" fmla="*/ 0 w 6176329"/>
                <a:gd name="connsiteY5" fmla="*/ 1331965 h 1956928"/>
                <a:gd name="connsiteX0" fmla="*/ 0 w 6176329"/>
                <a:gd name="connsiteY0" fmla="*/ 1331965 h 1956928"/>
                <a:gd name="connsiteX1" fmla="*/ 0 w 6176329"/>
                <a:gd name="connsiteY1" fmla="*/ 0 h 1956928"/>
                <a:gd name="connsiteX2" fmla="*/ 2151181 w 6176329"/>
                <a:gd name="connsiteY2" fmla="*/ 1301502 h 1956928"/>
                <a:gd name="connsiteX3" fmla="*/ 6176329 w 6176329"/>
                <a:gd name="connsiteY3" fmla="*/ 510330 h 1956928"/>
                <a:gd name="connsiteX4" fmla="*/ 3696449 w 6176329"/>
                <a:gd name="connsiteY4" fmla="*/ 1911101 h 1956928"/>
                <a:gd name="connsiteX5" fmla="*/ 0 w 6176329"/>
                <a:gd name="connsiteY5" fmla="*/ 1331965 h 1956928"/>
                <a:gd name="connsiteX0" fmla="*/ 0 w 6176329"/>
                <a:gd name="connsiteY0" fmla="*/ 1331965 h 1956928"/>
                <a:gd name="connsiteX1" fmla="*/ 0 w 6176329"/>
                <a:gd name="connsiteY1" fmla="*/ 0 h 1956928"/>
                <a:gd name="connsiteX2" fmla="*/ 2151181 w 6176329"/>
                <a:gd name="connsiteY2" fmla="*/ 1301502 h 1956928"/>
                <a:gd name="connsiteX3" fmla="*/ 6176329 w 6176329"/>
                <a:gd name="connsiteY3" fmla="*/ 510330 h 1956928"/>
                <a:gd name="connsiteX4" fmla="*/ 3696449 w 6176329"/>
                <a:gd name="connsiteY4" fmla="*/ 1911101 h 1956928"/>
                <a:gd name="connsiteX5" fmla="*/ 0 w 6176329"/>
                <a:gd name="connsiteY5" fmla="*/ 1331965 h 1956928"/>
                <a:gd name="connsiteX0" fmla="*/ 0 w 6176329"/>
                <a:gd name="connsiteY0" fmla="*/ 1331965 h 1956928"/>
                <a:gd name="connsiteX1" fmla="*/ 0 w 6176329"/>
                <a:gd name="connsiteY1" fmla="*/ 0 h 1956928"/>
                <a:gd name="connsiteX2" fmla="*/ 2151181 w 6176329"/>
                <a:gd name="connsiteY2" fmla="*/ 1301502 h 1956928"/>
                <a:gd name="connsiteX3" fmla="*/ 6176329 w 6176329"/>
                <a:gd name="connsiteY3" fmla="*/ 510330 h 1956928"/>
                <a:gd name="connsiteX4" fmla="*/ 3696449 w 6176329"/>
                <a:gd name="connsiteY4" fmla="*/ 1911101 h 1956928"/>
                <a:gd name="connsiteX5" fmla="*/ 0 w 6176329"/>
                <a:gd name="connsiteY5" fmla="*/ 1331965 h 1956928"/>
                <a:gd name="connsiteX0" fmla="*/ 0 w 6176329"/>
                <a:gd name="connsiteY0" fmla="*/ 1331965 h 1956928"/>
                <a:gd name="connsiteX1" fmla="*/ 0 w 6176329"/>
                <a:gd name="connsiteY1" fmla="*/ 0 h 1956928"/>
                <a:gd name="connsiteX2" fmla="*/ 2151181 w 6176329"/>
                <a:gd name="connsiteY2" fmla="*/ 1301502 h 1956928"/>
                <a:gd name="connsiteX3" fmla="*/ 6176329 w 6176329"/>
                <a:gd name="connsiteY3" fmla="*/ 510330 h 1956928"/>
                <a:gd name="connsiteX4" fmla="*/ 3696449 w 6176329"/>
                <a:gd name="connsiteY4" fmla="*/ 1911101 h 1956928"/>
                <a:gd name="connsiteX5" fmla="*/ 0 w 6176329"/>
                <a:gd name="connsiteY5" fmla="*/ 1331965 h 1956928"/>
                <a:gd name="connsiteX0" fmla="*/ 0 w 6176329"/>
                <a:gd name="connsiteY0" fmla="*/ 1331965 h 1956928"/>
                <a:gd name="connsiteX1" fmla="*/ 0 w 6176329"/>
                <a:gd name="connsiteY1" fmla="*/ 0 h 1956928"/>
                <a:gd name="connsiteX2" fmla="*/ 2328322 w 6176329"/>
                <a:gd name="connsiteY2" fmla="*/ 1407519 h 1956928"/>
                <a:gd name="connsiteX3" fmla="*/ 6176329 w 6176329"/>
                <a:gd name="connsiteY3" fmla="*/ 510330 h 1956928"/>
                <a:gd name="connsiteX4" fmla="*/ 3696449 w 6176329"/>
                <a:gd name="connsiteY4" fmla="*/ 1911101 h 1956928"/>
                <a:gd name="connsiteX5" fmla="*/ 0 w 6176329"/>
                <a:gd name="connsiteY5" fmla="*/ 1331965 h 1956928"/>
                <a:gd name="connsiteX0" fmla="*/ 0 w 6176329"/>
                <a:gd name="connsiteY0" fmla="*/ 1331965 h 1956928"/>
                <a:gd name="connsiteX1" fmla="*/ 0 w 6176329"/>
                <a:gd name="connsiteY1" fmla="*/ 0 h 1956928"/>
                <a:gd name="connsiteX2" fmla="*/ 2328322 w 6176329"/>
                <a:gd name="connsiteY2" fmla="*/ 1407519 h 1956928"/>
                <a:gd name="connsiteX3" fmla="*/ 6176329 w 6176329"/>
                <a:gd name="connsiteY3" fmla="*/ 510330 h 1956928"/>
                <a:gd name="connsiteX4" fmla="*/ 3696449 w 6176329"/>
                <a:gd name="connsiteY4" fmla="*/ 1911101 h 1956928"/>
                <a:gd name="connsiteX5" fmla="*/ 0 w 6176329"/>
                <a:gd name="connsiteY5" fmla="*/ 1331965 h 1956928"/>
                <a:gd name="connsiteX0" fmla="*/ 0 w 6176329"/>
                <a:gd name="connsiteY0" fmla="*/ 1331965 h 1956928"/>
                <a:gd name="connsiteX1" fmla="*/ 0 w 6176329"/>
                <a:gd name="connsiteY1" fmla="*/ 0 h 1956928"/>
                <a:gd name="connsiteX2" fmla="*/ 2328322 w 6176329"/>
                <a:gd name="connsiteY2" fmla="*/ 1407519 h 1956928"/>
                <a:gd name="connsiteX3" fmla="*/ 6176329 w 6176329"/>
                <a:gd name="connsiteY3" fmla="*/ 510330 h 1956928"/>
                <a:gd name="connsiteX4" fmla="*/ 3696449 w 6176329"/>
                <a:gd name="connsiteY4" fmla="*/ 1911101 h 1956928"/>
                <a:gd name="connsiteX5" fmla="*/ 0 w 6176329"/>
                <a:gd name="connsiteY5" fmla="*/ 1331965 h 1956928"/>
                <a:gd name="connsiteX0" fmla="*/ 0 w 6176329"/>
                <a:gd name="connsiteY0" fmla="*/ 1331965 h 1956928"/>
                <a:gd name="connsiteX1" fmla="*/ 0 w 6176329"/>
                <a:gd name="connsiteY1" fmla="*/ 0 h 1956928"/>
                <a:gd name="connsiteX2" fmla="*/ 2328322 w 6176329"/>
                <a:gd name="connsiteY2" fmla="*/ 1407519 h 1956928"/>
                <a:gd name="connsiteX3" fmla="*/ 6176329 w 6176329"/>
                <a:gd name="connsiteY3" fmla="*/ 510330 h 1956928"/>
                <a:gd name="connsiteX4" fmla="*/ 3696449 w 6176329"/>
                <a:gd name="connsiteY4" fmla="*/ 1911101 h 1956928"/>
                <a:gd name="connsiteX5" fmla="*/ 0 w 6176329"/>
                <a:gd name="connsiteY5" fmla="*/ 1331965 h 1956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76329" h="1956928">
                  <a:moveTo>
                    <a:pt x="0" y="1331965"/>
                  </a:moveTo>
                  <a:lnTo>
                    <a:pt x="0" y="0"/>
                  </a:lnTo>
                  <a:cubicBezTo>
                    <a:pt x="801794" y="1066141"/>
                    <a:pt x="1446121" y="1187735"/>
                    <a:pt x="2328322" y="1407519"/>
                  </a:cubicBezTo>
                  <a:cubicBezTo>
                    <a:pt x="3375426" y="1587548"/>
                    <a:pt x="4356528" y="1862052"/>
                    <a:pt x="6176329" y="510330"/>
                  </a:cubicBezTo>
                  <a:cubicBezTo>
                    <a:pt x="5274893" y="1295305"/>
                    <a:pt x="4905094" y="1748978"/>
                    <a:pt x="3696449" y="1911101"/>
                  </a:cubicBezTo>
                  <a:cubicBezTo>
                    <a:pt x="1770199" y="2097951"/>
                    <a:pt x="892313" y="1675201"/>
                    <a:pt x="0" y="1331965"/>
                  </a:cubicBezTo>
                  <a:close/>
                </a:path>
              </a:pathLst>
            </a:custGeom>
            <a:gradFill flip="none" rotWithShape="1">
              <a:gsLst>
                <a:gs pos="16000">
                  <a:srgbClr val="F45F1E">
                    <a:alpha val="9554"/>
                  </a:srgbClr>
                </a:gs>
                <a:gs pos="100000">
                  <a:srgbClr val="921F09">
                    <a:alpha val="62528"/>
                  </a:srgb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8" name="直角三角形 17">
              <a:extLst>
                <a:ext uri="{FF2B5EF4-FFF2-40B4-BE49-F238E27FC236}">
                  <a16:creationId xmlns:a16="http://schemas.microsoft.com/office/drawing/2014/main" id="{8996CE37-979D-7522-425E-7FB8D934D529}"/>
                </a:ext>
              </a:extLst>
            </p:cNvPr>
            <p:cNvSpPr/>
            <p:nvPr/>
          </p:nvSpPr>
          <p:spPr>
            <a:xfrm>
              <a:off x="0" y="2392890"/>
              <a:ext cx="6984842" cy="1624534"/>
            </a:xfrm>
            <a:custGeom>
              <a:avLst/>
              <a:gdLst>
                <a:gd name="connsiteX0" fmla="*/ 0 w 3937515"/>
                <a:gd name="connsiteY0" fmla="*/ 1331965 h 1331965"/>
                <a:gd name="connsiteX1" fmla="*/ 0 w 3937515"/>
                <a:gd name="connsiteY1" fmla="*/ 0 h 1331965"/>
                <a:gd name="connsiteX2" fmla="*/ 3937515 w 3937515"/>
                <a:gd name="connsiteY2" fmla="*/ 1331965 h 1331965"/>
                <a:gd name="connsiteX3" fmla="*/ 0 w 3937515"/>
                <a:gd name="connsiteY3" fmla="*/ 1331965 h 1331965"/>
                <a:gd name="connsiteX0" fmla="*/ 0 w 6057862"/>
                <a:gd name="connsiteY0" fmla="*/ 1331965 h 1331965"/>
                <a:gd name="connsiteX1" fmla="*/ 0 w 6057862"/>
                <a:gd name="connsiteY1" fmla="*/ 0 h 1331965"/>
                <a:gd name="connsiteX2" fmla="*/ 6057862 w 6057862"/>
                <a:gd name="connsiteY2" fmla="*/ 1119930 h 1331965"/>
                <a:gd name="connsiteX3" fmla="*/ 0 w 6057862"/>
                <a:gd name="connsiteY3" fmla="*/ 1331965 h 1331965"/>
                <a:gd name="connsiteX0" fmla="*/ 0 w 6057862"/>
                <a:gd name="connsiteY0" fmla="*/ 1331965 h 1924353"/>
                <a:gd name="connsiteX1" fmla="*/ 0 w 6057862"/>
                <a:gd name="connsiteY1" fmla="*/ 0 h 1924353"/>
                <a:gd name="connsiteX2" fmla="*/ 6057862 w 6057862"/>
                <a:gd name="connsiteY2" fmla="*/ 1119930 h 1924353"/>
                <a:gd name="connsiteX3" fmla="*/ 768625 w 6057862"/>
                <a:gd name="connsiteY3" fmla="*/ 1924353 h 1924353"/>
                <a:gd name="connsiteX4" fmla="*/ 0 w 6057862"/>
                <a:gd name="connsiteY4" fmla="*/ 1331965 h 1924353"/>
                <a:gd name="connsiteX0" fmla="*/ 0 w 6097618"/>
                <a:gd name="connsiteY0" fmla="*/ 1331965 h 1924353"/>
                <a:gd name="connsiteX1" fmla="*/ 0 w 6097618"/>
                <a:gd name="connsiteY1" fmla="*/ 0 h 1924353"/>
                <a:gd name="connsiteX2" fmla="*/ 6097618 w 6097618"/>
                <a:gd name="connsiteY2" fmla="*/ 1000661 h 1924353"/>
                <a:gd name="connsiteX3" fmla="*/ 768625 w 6097618"/>
                <a:gd name="connsiteY3" fmla="*/ 1924353 h 1924353"/>
                <a:gd name="connsiteX4" fmla="*/ 0 w 6097618"/>
                <a:gd name="connsiteY4" fmla="*/ 1331965 h 1924353"/>
                <a:gd name="connsiteX0" fmla="*/ 0 w 6097618"/>
                <a:gd name="connsiteY0" fmla="*/ 1331965 h 1924353"/>
                <a:gd name="connsiteX1" fmla="*/ 0 w 6097618"/>
                <a:gd name="connsiteY1" fmla="*/ 0 h 1924353"/>
                <a:gd name="connsiteX2" fmla="*/ 6097618 w 6097618"/>
                <a:gd name="connsiteY2" fmla="*/ 1000661 h 1924353"/>
                <a:gd name="connsiteX3" fmla="*/ 768625 w 6097618"/>
                <a:gd name="connsiteY3" fmla="*/ 1924353 h 1924353"/>
                <a:gd name="connsiteX4" fmla="*/ 0 w 6097618"/>
                <a:gd name="connsiteY4" fmla="*/ 1331965 h 1924353"/>
                <a:gd name="connsiteX0" fmla="*/ 0 w 6097618"/>
                <a:gd name="connsiteY0" fmla="*/ 1331965 h 1924353"/>
                <a:gd name="connsiteX1" fmla="*/ 0 w 6097618"/>
                <a:gd name="connsiteY1" fmla="*/ 0 h 1924353"/>
                <a:gd name="connsiteX2" fmla="*/ 6097618 w 6097618"/>
                <a:gd name="connsiteY2" fmla="*/ 1000661 h 1924353"/>
                <a:gd name="connsiteX3" fmla="*/ 768625 w 6097618"/>
                <a:gd name="connsiteY3" fmla="*/ 1924353 h 1924353"/>
                <a:gd name="connsiteX4" fmla="*/ 0 w 6097618"/>
                <a:gd name="connsiteY4" fmla="*/ 1331965 h 1924353"/>
                <a:gd name="connsiteX0" fmla="*/ 0 w 6100683"/>
                <a:gd name="connsiteY0" fmla="*/ 1347797 h 1940185"/>
                <a:gd name="connsiteX1" fmla="*/ 0 w 6100683"/>
                <a:gd name="connsiteY1" fmla="*/ 15832 h 1940185"/>
                <a:gd name="connsiteX2" fmla="*/ 1285460 w 6100683"/>
                <a:gd name="connsiteY2" fmla="*/ 1211315 h 1940185"/>
                <a:gd name="connsiteX3" fmla="*/ 6097618 w 6100683"/>
                <a:gd name="connsiteY3" fmla="*/ 1016493 h 1940185"/>
                <a:gd name="connsiteX4" fmla="*/ 768625 w 6100683"/>
                <a:gd name="connsiteY4" fmla="*/ 1940185 h 1940185"/>
                <a:gd name="connsiteX5" fmla="*/ 0 w 6100683"/>
                <a:gd name="connsiteY5" fmla="*/ 1347797 h 1940185"/>
                <a:gd name="connsiteX0" fmla="*/ 0 w 6100683"/>
                <a:gd name="connsiteY0" fmla="*/ 1331965 h 1924353"/>
                <a:gd name="connsiteX1" fmla="*/ 0 w 6100683"/>
                <a:gd name="connsiteY1" fmla="*/ 0 h 1924353"/>
                <a:gd name="connsiteX2" fmla="*/ 1285460 w 6100683"/>
                <a:gd name="connsiteY2" fmla="*/ 1195483 h 1924353"/>
                <a:gd name="connsiteX3" fmla="*/ 6097618 w 6100683"/>
                <a:gd name="connsiteY3" fmla="*/ 1000661 h 1924353"/>
                <a:gd name="connsiteX4" fmla="*/ 768625 w 6100683"/>
                <a:gd name="connsiteY4" fmla="*/ 1924353 h 1924353"/>
                <a:gd name="connsiteX5" fmla="*/ 0 w 6100683"/>
                <a:gd name="connsiteY5" fmla="*/ 1331965 h 1924353"/>
                <a:gd name="connsiteX0" fmla="*/ 0 w 6100899"/>
                <a:gd name="connsiteY0" fmla="*/ 1331965 h 1924353"/>
                <a:gd name="connsiteX1" fmla="*/ 0 w 6100899"/>
                <a:gd name="connsiteY1" fmla="*/ 0 h 1924353"/>
                <a:gd name="connsiteX2" fmla="*/ 1550504 w 6100899"/>
                <a:gd name="connsiteY2" fmla="*/ 705153 h 1924353"/>
                <a:gd name="connsiteX3" fmla="*/ 6097618 w 6100899"/>
                <a:gd name="connsiteY3" fmla="*/ 1000661 h 1924353"/>
                <a:gd name="connsiteX4" fmla="*/ 768625 w 6100899"/>
                <a:gd name="connsiteY4" fmla="*/ 1924353 h 1924353"/>
                <a:gd name="connsiteX5" fmla="*/ 0 w 6100899"/>
                <a:gd name="connsiteY5" fmla="*/ 1331965 h 1924353"/>
                <a:gd name="connsiteX0" fmla="*/ 0 w 6100899"/>
                <a:gd name="connsiteY0" fmla="*/ 1331965 h 1367762"/>
                <a:gd name="connsiteX1" fmla="*/ 0 w 6100899"/>
                <a:gd name="connsiteY1" fmla="*/ 0 h 1367762"/>
                <a:gd name="connsiteX2" fmla="*/ 1550504 w 6100899"/>
                <a:gd name="connsiteY2" fmla="*/ 705153 h 1367762"/>
                <a:gd name="connsiteX3" fmla="*/ 6097618 w 6100899"/>
                <a:gd name="connsiteY3" fmla="*/ 1000661 h 1367762"/>
                <a:gd name="connsiteX4" fmla="*/ 3472069 w 6100899"/>
                <a:gd name="connsiteY4" fmla="*/ 1367762 h 1367762"/>
                <a:gd name="connsiteX5" fmla="*/ 0 w 6100899"/>
                <a:gd name="connsiteY5" fmla="*/ 1331965 h 1367762"/>
                <a:gd name="connsiteX0" fmla="*/ 0 w 6100899"/>
                <a:gd name="connsiteY0" fmla="*/ 1331965 h 1709354"/>
                <a:gd name="connsiteX1" fmla="*/ 0 w 6100899"/>
                <a:gd name="connsiteY1" fmla="*/ 0 h 1709354"/>
                <a:gd name="connsiteX2" fmla="*/ 1550504 w 6100899"/>
                <a:gd name="connsiteY2" fmla="*/ 705153 h 1709354"/>
                <a:gd name="connsiteX3" fmla="*/ 6097618 w 6100899"/>
                <a:gd name="connsiteY3" fmla="*/ 1000661 h 1709354"/>
                <a:gd name="connsiteX4" fmla="*/ 3472069 w 6100899"/>
                <a:gd name="connsiteY4" fmla="*/ 1367762 h 1709354"/>
                <a:gd name="connsiteX5" fmla="*/ 0 w 6100899"/>
                <a:gd name="connsiteY5" fmla="*/ 1331965 h 1709354"/>
                <a:gd name="connsiteX0" fmla="*/ 0 w 6100899"/>
                <a:gd name="connsiteY0" fmla="*/ 1331965 h 1792356"/>
                <a:gd name="connsiteX1" fmla="*/ 0 w 6100899"/>
                <a:gd name="connsiteY1" fmla="*/ 0 h 1792356"/>
                <a:gd name="connsiteX2" fmla="*/ 1550504 w 6100899"/>
                <a:gd name="connsiteY2" fmla="*/ 705153 h 1792356"/>
                <a:gd name="connsiteX3" fmla="*/ 6097618 w 6100899"/>
                <a:gd name="connsiteY3" fmla="*/ 1000661 h 1792356"/>
                <a:gd name="connsiteX4" fmla="*/ 3472069 w 6100899"/>
                <a:gd name="connsiteY4" fmla="*/ 1367762 h 1792356"/>
                <a:gd name="connsiteX5" fmla="*/ 0 w 6100899"/>
                <a:gd name="connsiteY5" fmla="*/ 1331965 h 1792356"/>
                <a:gd name="connsiteX0" fmla="*/ 0 w 6100899"/>
                <a:gd name="connsiteY0" fmla="*/ 1331965 h 1792356"/>
                <a:gd name="connsiteX1" fmla="*/ 0 w 6100899"/>
                <a:gd name="connsiteY1" fmla="*/ 0 h 1792356"/>
                <a:gd name="connsiteX2" fmla="*/ 1550504 w 6100899"/>
                <a:gd name="connsiteY2" fmla="*/ 705153 h 1792356"/>
                <a:gd name="connsiteX3" fmla="*/ 6097618 w 6100899"/>
                <a:gd name="connsiteY3" fmla="*/ 1000661 h 1792356"/>
                <a:gd name="connsiteX4" fmla="*/ 3472069 w 6100899"/>
                <a:gd name="connsiteY4" fmla="*/ 1367762 h 1792356"/>
                <a:gd name="connsiteX5" fmla="*/ 0 w 6100899"/>
                <a:gd name="connsiteY5" fmla="*/ 1331965 h 1792356"/>
                <a:gd name="connsiteX0" fmla="*/ 0 w 6074419"/>
                <a:gd name="connsiteY0" fmla="*/ 1331965 h 1792356"/>
                <a:gd name="connsiteX1" fmla="*/ 0 w 6074419"/>
                <a:gd name="connsiteY1" fmla="*/ 0 h 1792356"/>
                <a:gd name="connsiteX2" fmla="*/ 1550504 w 6074419"/>
                <a:gd name="connsiteY2" fmla="*/ 705153 h 1792356"/>
                <a:gd name="connsiteX3" fmla="*/ 6071114 w 6074419"/>
                <a:gd name="connsiteY3" fmla="*/ 801878 h 1792356"/>
                <a:gd name="connsiteX4" fmla="*/ 3472069 w 6074419"/>
                <a:gd name="connsiteY4" fmla="*/ 1367762 h 1792356"/>
                <a:gd name="connsiteX5" fmla="*/ 0 w 6074419"/>
                <a:gd name="connsiteY5" fmla="*/ 1331965 h 1792356"/>
                <a:gd name="connsiteX0" fmla="*/ 0 w 6074419"/>
                <a:gd name="connsiteY0" fmla="*/ 1331965 h 1792356"/>
                <a:gd name="connsiteX1" fmla="*/ 0 w 6074419"/>
                <a:gd name="connsiteY1" fmla="*/ 0 h 1792356"/>
                <a:gd name="connsiteX2" fmla="*/ 1550504 w 6074419"/>
                <a:gd name="connsiteY2" fmla="*/ 705153 h 1792356"/>
                <a:gd name="connsiteX3" fmla="*/ 6071114 w 6074419"/>
                <a:gd name="connsiteY3" fmla="*/ 801878 h 1792356"/>
                <a:gd name="connsiteX4" fmla="*/ 3472069 w 6074419"/>
                <a:gd name="connsiteY4" fmla="*/ 1367762 h 1792356"/>
                <a:gd name="connsiteX5" fmla="*/ 0 w 6074419"/>
                <a:gd name="connsiteY5" fmla="*/ 1331965 h 1792356"/>
                <a:gd name="connsiteX0" fmla="*/ 0 w 6071114"/>
                <a:gd name="connsiteY0" fmla="*/ 1331965 h 1792356"/>
                <a:gd name="connsiteX1" fmla="*/ 0 w 6071114"/>
                <a:gd name="connsiteY1" fmla="*/ 0 h 1792356"/>
                <a:gd name="connsiteX2" fmla="*/ 1550504 w 6071114"/>
                <a:gd name="connsiteY2" fmla="*/ 705153 h 1792356"/>
                <a:gd name="connsiteX3" fmla="*/ 6071114 w 6071114"/>
                <a:gd name="connsiteY3" fmla="*/ 801878 h 1792356"/>
                <a:gd name="connsiteX4" fmla="*/ 3472069 w 6071114"/>
                <a:gd name="connsiteY4" fmla="*/ 1367762 h 1792356"/>
                <a:gd name="connsiteX5" fmla="*/ 0 w 6071114"/>
                <a:gd name="connsiteY5" fmla="*/ 1331965 h 1792356"/>
                <a:gd name="connsiteX0" fmla="*/ 0 w 6071114"/>
                <a:gd name="connsiteY0" fmla="*/ 1331965 h 1792356"/>
                <a:gd name="connsiteX1" fmla="*/ 0 w 6071114"/>
                <a:gd name="connsiteY1" fmla="*/ 0 h 1792356"/>
                <a:gd name="connsiteX2" fmla="*/ 2186609 w 6071114"/>
                <a:gd name="connsiteY2" fmla="*/ 877432 h 1792356"/>
                <a:gd name="connsiteX3" fmla="*/ 6071114 w 6071114"/>
                <a:gd name="connsiteY3" fmla="*/ 801878 h 1792356"/>
                <a:gd name="connsiteX4" fmla="*/ 3472069 w 6071114"/>
                <a:gd name="connsiteY4" fmla="*/ 1367762 h 1792356"/>
                <a:gd name="connsiteX5" fmla="*/ 0 w 6071114"/>
                <a:gd name="connsiteY5" fmla="*/ 1331965 h 1792356"/>
                <a:gd name="connsiteX0" fmla="*/ 0 w 6071114"/>
                <a:gd name="connsiteY0" fmla="*/ 1331965 h 1792356"/>
                <a:gd name="connsiteX1" fmla="*/ 0 w 6071114"/>
                <a:gd name="connsiteY1" fmla="*/ 0 h 1792356"/>
                <a:gd name="connsiteX2" fmla="*/ 2186609 w 6071114"/>
                <a:gd name="connsiteY2" fmla="*/ 877432 h 1792356"/>
                <a:gd name="connsiteX3" fmla="*/ 6071114 w 6071114"/>
                <a:gd name="connsiteY3" fmla="*/ 801878 h 1792356"/>
                <a:gd name="connsiteX4" fmla="*/ 3472069 w 6071114"/>
                <a:gd name="connsiteY4" fmla="*/ 1367762 h 1792356"/>
                <a:gd name="connsiteX5" fmla="*/ 0 w 6071114"/>
                <a:gd name="connsiteY5" fmla="*/ 1331965 h 1792356"/>
                <a:gd name="connsiteX0" fmla="*/ 0 w 6071114"/>
                <a:gd name="connsiteY0" fmla="*/ 1331965 h 1792356"/>
                <a:gd name="connsiteX1" fmla="*/ 0 w 6071114"/>
                <a:gd name="connsiteY1" fmla="*/ 0 h 1792356"/>
                <a:gd name="connsiteX2" fmla="*/ 2186609 w 6071114"/>
                <a:gd name="connsiteY2" fmla="*/ 877432 h 1792356"/>
                <a:gd name="connsiteX3" fmla="*/ 6071114 w 6071114"/>
                <a:gd name="connsiteY3" fmla="*/ 801878 h 1792356"/>
                <a:gd name="connsiteX4" fmla="*/ 3472069 w 6071114"/>
                <a:gd name="connsiteY4" fmla="*/ 1367762 h 1792356"/>
                <a:gd name="connsiteX5" fmla="*/ 0 w 6071114"/>
                <a:gd name="connsiteY5" fmla="*/ 1331965 h 1792356"/>
                <a:gd name="connsiteX0" fmla="*/ 0 w 6071114"/>
                <a:gd name="connsiteY0" fmla="*/ 1331965 h 1792356"/>
                <a:gd name="connsiteX1" fmla="*/ 0 w 6071114"/>
                <a:gd name="connsiteY1" fmla="*/ 0 h 1792356"/>
                <a:gd name="connsiteX2" fmla="*/ 2186609 w 6071114"/>
                <a:gd name="connsiteY2" fmla="*/ 877432 h 1792356"/>
                <a:gd name="connsiteX3" fmla="*/ 6071114 w 6071114"/>
                <a:gd name="connsiteY3" fmla="*/ 801878 h 1792356"/>
                <a:gd name="connsiteX4" fmla="*/ 3472069 w 6071114"/>
                <a:gd name="connsiteY4" fmla="*/ 1367762 h 1792356"/>
                <a:gd name="connsiteX5" fmla="*/ 0 w 6071114"/>
                <a:gd name="connsiteY5" fmla="*/ 1331965 h 1792356"/>
                <a:gd name="connsiteX0" fmla="*/ 0 w 6071114"/>
                <a:gd name="connsiteY0" fmla="*/ 1331965 h 1792356"/>
                <a:gd name="connsiteX1" fmla="*/ 0 w 6071114"/>
                <a:gd name="connsiteY1" fmla="*/ 0 h 1792356"/>
                <a:gd name="connsiteX2" fmla="*/ 2186609 w 6071114"/>
                <a:gd name="connsiteY2" fmla="*/ 877432 h 1792356"/>
                <a:gd name="connsiteX3" fmla="*/ 6071114 w 6071114"/>
                <a:gd name="connsiteY3" fmla="*/ 801878 h 1792356"/>
                <a:gd name="connsiteX4" fmla="*/ 3472069 w 6071114"/>
                <a:gd name="connsiteY4" fmla="*/ 1367762 h 1792356"/>
                <a:gd name="connsiteX5" fmla="*/ 0 w 6071114"/>
                <a:gd name="connsiteY5" fmla="*/ 1331965 h 1792356"/>
                <a:gd name="connsiteX0" fmla="*/ 0 w 6071114"/>
                <a:gd name="connsiteY0" fmla="*/ 1331965 h 1792356"/>
                <a:gd name="connsiteX1" fmla="*/ 0 w 6071114"/>
                <a:gd name="connsiteY1" fmla="*/ 0 h 1792356"/>
                <a:gd name="connsiteX2" fmla="*/ 2186609 w 6071114"/>
                <a:gd name="connsiteY2" fmla="*/ 877432 h 1792356"/>
                <a:gd name="connsiteX3" fmla="*/ 6071114 w 6071114"/>
                <a:gd name="connsiteY3" fmla="*/ 801878 h 1792356"/>
                <a:gd name="connsiteX4" fmla="*/ 3472069 w 6071114"/>
                <a:gd name="connsiteY4" fmla="*/ 1367762 h 1792356"/>
                <a:gd name="connsiteX5" fmla="*/ 0 w 6071114"/>
                <a:gd name="connsiteY5" fmla="*/ 1331965 h 1792356"/>
                <a:gd name="connsiteX0" fmla="*/ 0 w 6071114"/>
                <a:gd name="connsiteY0" fmla="*/ 1331965 h 1792356"/>
                <a:gd name="connsiteX1" fmla="*/ 0 w 6071114"/>
                <a:gd name="connsiteY1" fmla="*/ 0 h 1792356"/>
                <a:gd name="connsiteX2" fmla="*/ 2186609 w 6071114"/>
                <a:gd name="connsiteY2" fmla="*/ 877432 h 1792356"/>
                <a:gd name="connsiteX3" fmla="*/ 6071114 w 6071114"/>
                <a:gd name="connsiteY3" fmla="*/ 801878 h 1792356"/>
                <a:gd name="connsiteX4" fmla="*/ 3472069 w 6071114"/>
                <a:gd name="connsiteY4" fmla="*/ 1367762 h 1792356"/>
                <a:gd name="connsiteX5" fmla="*/ 0 w 6071114"/>
                <a:gd name="connsiteY5" fmla="*/ 1331965 h 1792356"/>
                <a:gd name="connsiteX0" fmla="*/ 0 w 6071114"/>
                <a:gd name="connsiteY0" fmla="*/ 1331965 h 1792356"/>
                <a:gd name="connsiteX1" fmla="*/ 0 w 6071114"/>
                <a:gd name="connsiteY1" fmla="*/ 0 h 1792356"/>
                <a:gd name="connsiteX2" fmla="*/ 2186609 w 6071114"/>
                <a:gd name="connsiteY2" fmla="*/ 877432 h 1792356"/>
                <a:gd name="connsiteX3" fmla="*/ 6071114 w 6071114"/>
                <a:gd name="connsiteY3" fmla="*/ 801878 h 1792356"/>
                <a:gd name="connsiteX4" fmla="*/ 3472069 w 6071114"/>
                <a:gd name="connsiteY4" fmla="*/ 1367762 h 1792356"/>
                <a:gd name="connsiteX5" fmla="*/ 0 w 6071114"/>
                <a:gd name="connsiteY5" fmla="*/ 1331965 h 1792356"/>
                <a:gd name="connsiteX0" fmla="*/ 0 w 6495184"/>
                <a:gd name="connsiteY0" fmla="*/ 1331965 h 1792356"/>
                <a:gd name="connsiteX1" fmla="*/ 0 w 6495184"/>
                <a:gd name="connsiteY1" fmla="*/ 0 h 1792356"/>
                <a:gd name="connsiteX2" fmla="*/ 2186609 w 6495184"/>
                <a:gd name="connsiteY2" fmla="*/ 877432 h 1792356"/>
                <a:gd name="connsiteX3" fmla="*/ 6495184 w 6495184"/>
                <a:gd name="connsiteY3" fmla="*/ 815130 h 1792356"/>
                <a:gd name="connsiteX4" fmla="*/ 3472069 w 6495184"/>
                <a:gd name="connsiteY4" fmla="*/ 1367762 h 1792356"/>
                <a:gd name="connsiteX5" fmla="*/ 0 w 6495184"/>
                <a:gd name="connsiteY5" fmla="*/ 1331965 h 1792356"/>
                <a:gd name="connsiteX0" fmla="*/ 0 w 6495184"/>
                <a:gd name="connsiteY0" fmla="*/ 1331965 h 1792356"/>
                <a:gd name="connsiteX1" fmla="*/ 0 w 6495184"/>
                <a:gd name="connsiteY1" fmla="*/ 0 h 1792356"/>
                <a:gd name="connsiteX2" fmla="*/ 2186609 w 6495184"/>
                <a:gd name="connsiteY2" fmla="*/ 877432 h 1792356"/>
                <a:gd name="connsiteX3" fmla="*/ 6495184 w 6495184"/>
                <a:gd name="connsiteY3" fmla="*/ 815130 h 1792356"/>
                <a:gd name="connsiteX4" fmla="*/ 3472069 w 6495184"/>
                <a:gd name="connsiteY4" fmla="*/ 1367762 h 1792356"/>
                <a:gd name="connsiteX5" fmla="*/ 0 w 6495184"/>
                <a:gd name="connsiteY5" fmla="*/ 1331965 h 1792356"/>
                <a:gd name="connsiteX0" fmla="*/ 0 w 6495184"/>
                <a:gd name="connsiteY0" fmla="*/ 1331965 h 1930180"/>
                <a:gd name="connsiteX1" fmla="*/ 0 w 6495184"/>
                <a:gd name="connsiteY1" fmla="*/ 0 h 1930180"/>
                <a:gd name="connsiteX2" fmla="*/ 2186609 w 6495184"/>
                <a:gd name="connsiteY2" fmla="*/ 877432 h 1930180"/>
                <a:gd name="connsiteX3" fmla="*/ 6495184 w 6495184"/>
                <a:gd name="connsiteY3" fmla="*/ 815130 h 1930180"/>
                <a:gd name="connsiteX4" fmla="*/ 3720067 w 6495184"/>
                <a:gd name="connsiteY4" fmla="*/ 1566544 h 1930180"/>
                <a:gd name="connsiteX5" fmla="*/ 0 w 6495184"/>
                <a:gd name="connsiteY5" fmla="*/ 1331965 h 1930180"/>
                <a:gd name="connsiteX0" fmla="*/ 0 w 6495184"/>
                <a:gd name="connsiteY0" fmla="*/ 1331965 h 1665338"/>
                <a:gd name="connsiteX1" fmla="*/ 0 w 6495184"/>
                <a:gd name="connsiteY1" fmla="*/ 0 h 1665338"/>
                <a:gd name="connsiteX2" fmla="*/ 2186609 w 6495184"/>
                <a:gd name="connsiteY2" fmla="*/ 877432 h 1665338"/>
                <a:gd name="connsiteX3" fmla="*/ 6495184 w 6495184"/>
                <a:gd name="connsiteY3" fmla="*/ 815130 h 1665338"/>
                <a:gd name="connsiteX4" fmla="*/ 3720067 w 6495184"/>
                <a:gd name="connsiteY4" fmla="*/ 1566544 h 1665338"/>
                <a:gd name="connsiteX5" fmla="*/ 0 w 6495184"/>
                <a:gd name="connsiteY5" fmla="*/ 1331965 h 1665338"/>
                <a:gd name="connsiteX0" fmla="*/ 0 w 6495184"/>
                <a:gd name="connsiteY0" fmla="*/ 1331965 h 1884356"/>
                <a:gd name="connsiteX1" fmla="*/ 0 w 6495184"/>
                <a:gd name="connsiteY1" fmla="*/ 0 h 1884356"/>
                <a:gd name="connsiteX2" fmla="*/ 2186609 w 6495184"/>
                <a:gd name="connsiteY2" fmla="*/ 877432 h 1884356"/>
                <a:gd name="connsiteX3" fmla="*/ 6495184 w 6495184"/>
                <a:gd name="connsiteY3" fmla="*/ 815130 h 1884356"/>
                <a:gd name="connsiteX4" fmla="*/ 3743686 w 6495184"/>
                <a:gd name="connsiteY4" fmla="*/ 1831588 h 1884356"/>
                <a:gd name="connsiteX5" fmla="*/ 0 w 6495184"/>
                <a:gd name="connsiteY5" fmla="*/ 1331965 h 1884356"/>
                <a:gd name="connsiteX0" fmla="*/ 0 w 6495184"/>
                <a:gd name="connsiteY0" fmla="*/ 1331965 h 1884356"/>
                <a:gd name="connsiteX1" fmla="*/ 0 w 6495184"/>
                <a:gd name="connsiteY1" fmla="*/ 0 h 1884356"/>
                <a:gd name="connsiteX2" fmla="*/ 2186609 w 6495184"/>
                <a:gd name="connsiteY2" fmla="*/ 877432 h 1884356"/>
                <a:gd name="connsiteX3" fmla="*/ 6495184 w 6495184"/>
                <a:gd name="connsiteY3" fmla="*/ 815130 h 1884356"/>
                <a:gd name="connsiteX4" fmla="*/ 3743686 w 6495184"/>
                <a:gd name="connsiteY4" fmla="*/ 1831588 h 1884356"/>
                <a:gd name="connsiteX5" fmla="*/ 0 w 6495184"/>
                <a:gd name="connsiteY5" fmla="*/ 1331965 h 1884356"/>
                <a:gd name="connsiteX0" fmla="*/ 0 w 6459755"/>
                <a:gd name="connsiteY0" fmla="*/ 1331965 h 1884356"/>
                <a:gd name="connsiteX1" fmla="*/ 0 w 6459755"/>
                <a:gd name="connsiteY1" fmla="*/ 0 h 1884356"/>
                <a:gd name="connsiteX2" fmla="*/ 2186609 w 6459755"/>
                <a:gd name="connsiteY2" fmla="*/ 877432 h 1884356"/>
                <a:gd name="connsiteX3" fmla="*/ 6459755 w 6459755"/>
                <a:gd name="connsiteY3" fmla="*/ 417565 h 1884356"/>
                <a:gd name="connsiteX4" fmla="*/ 3743686 w 6459755"/>
                <a:gd name="connsiteY4" fmla="*/ 1831588 h 1884356"/>
                <a:gd name="connsiteX5" fmla="*/ 0 w 6459755"/>
                <a:gd name="connsiteY5" fmla="*/ 1331965 h 1884356"/>
                <a:gd name="connsiteX0" fmla="*/ 0 w 6459755"/>
                <a:gd name="connsiteY0" fmla="*/ 1331965 h 1884356"/>
                <a:gd name="connsiteX1" fmla="*/ 0 w 6459755"/>
                <a:gd name="connsiteY1" fmla="*/ 0 h 1884356"/>
                <a:gd name="connsiteX2" fmla="*/ 2186609 w 6459755"/>
                <a:gd name="connsiteY2" fmla="*/ 877432 h 1884356"/>
                <a:gd name="connsiteX3" fmla="*/ 6459755 w 6459755"/>
                <a:gd name="connsiteY3" fmla="*/ 417565 h 1884356"/>
                <a:gd name="connsiteX4" fmla="*/ 3743686 w 6459755"/>
                <a:gd name="connsiteY4" fmla="*/ 1831588 h 1884356"/>
                <a:gd name="connsiteX5" fmla="*/ 0 w 6459755"/>
                <a:gd name="connsiteY5" fmla="*/ 1331965 h 1884356"/>
                <a:gd name="connsiteX0" fmla="*/ 0 w 6459755"/>
                <a:gd name="connsiteY0" fmla="*/ 1331965 h 1884356"/>
                <a:gd name="connsiteX1" fmla="*/ 0 w 6459755"/>
                <a:gd name="connsiteY1" fmla="*/ 0 h 1884356"/>
                <a:gd name="connsiteX2" fmla="*/ 2162990 w 6459755"/>
                <a:gd name="connsiteY2" fmla="*/ 1076215 h 1884356"/>
                <a:gd name="connsiteX3" fmla="*/ 6459755 w 6459755"/>
                <a:gd name="connsiteY3" fmla="*/ 417565 h 1884356"/>
                <a:gd name="connsiteX4" fmla="*/ 3743686 w 6459755"/>
                <a:gd name="connsiteY4" fmla="*/ 1831588 h 1884356"/>
                <a:gd name="connsiteX5" fmla="*/ 0 w 6459755"/>
                <a:gd name="connsiteY5" fmla="*/ 1331965 h 1884356"/>
                <a:gd name="connsiteX0" fmla="*/ 0 w 6459755"/>
                <a:gd name="connsiteY0" fmla="*/ 1331965 h 1884356"/>
                <a:gd name="connsiteX1" fmla="*/ 0 w 6459755"/>
                <a:gd name="connsiteY1" fmla="*/ 0 h 1884356"/>
                <a:gd name="connsiteX2" fmla="*/ 2151181 w 6459755"/>
                <a:gd name="connsiteY2" fmla="*/ 1301502 h 1884356"/>
                <a:gd name="connsiteX3" fmla="*/ 6459755 w 6459755"/>
                <a:gd name="connsiteY3" fmla="*/ 417565 h 1884356"/>
                <a:gd name="connsiteX4" fmla="*/ 3743686 w 6459755"/>
                <a:gd name="connsiteY4" fmla="*/ 1831588 h 1884356"/>
                <a:gd name="connsiteX5" fmla="*/ 0 w 6459755"/>
                <a:gd name="connsiteY5" fmla="*/ 1331965 h 1884356"/>
                <a:gd name="connsiteX0" fmla="*/ 0 w 6176329"/>
                <a:gd name="connsiteY0" fmla="*/ 1331965 h 1884356"/>
                <a:gd name="connsiteX1" fmla="*/ 0 w 6176329"/>
                <a:gd name="connsiteY1" fmla="*/ 0 h 1884356"/>
                <a:gd name="connsiteX2" fmla="*/ 2151181 w 6176329"/>
                <a:gd name="connsiteY2" fmla="*/ 1301502 h 1884356"/>
                <a:gd name="connsiteX3" fmla="*/ 6176329 w 6176329"/>
                <a:gd name="connsiteY3" fmla="*/ 510330 h 1884356"/>
                <a:gd name="connsiteX4" fmla="*/ 3743686 w 6176329"/>
                <a:gd name="connsiteY4" fmla="*/ 1831588 h 1884356"/>
                <a:gd name="connsiteX5" fmla="*/ 0 w 6176329"/>
                <a:gd name="connsiteY5" fmla="*/ 1331965 h 1884356"/>
                <a:gd name="connsiteX0" fmla="*/ 0 w 6176329"/>
                <a:gd name="connsiteY0" fmla="*/ 1331965 h 1884356"/>
                <a:gd name="connsiteX1" fmla="*/ 0 w 6176329"/>
                <a:gd name="connsiteY1" fmla="*/ 0 h 1884356"/>
                <a:gd name="connsiteX2" fmla="*/ 2151181 w 6176329"/>
                <a:gd name="connsiteY2" fmla="*/ 1301502 h 1884356"/>
                <a:gd name="connsiteX3" fmla="*/ 6176329 w 6176329"/>
                <a:gd name="connsiteY3" fmla="*/ 510330 h 1884356"/>
                <a:gd name="connsiteX4" fmla="*/ 3743686 w 6176329"/>
                <a:gd name="connsiteY4" fmla="*/ 1831588 h 1884356"/>
                <a:gd name="connsiteX5" fmla="*/ 0 w 6176329"/>
                <a:gd name="connsiteY5" fmla="*/ 1331965 h 1884356"/>
                <a:gd name="connsiteX0" fmla="*/ 0 w 6176329"/>
                <a:gd name="connsiteY0" fmla="*/ 1331965 h 1884356"/>
                <a:gd name="connsiteX1" fmla="*/ 0 w 6176329"/>
                <a:gd name="connsiteY1" fmla="*/ 0 h 1884356"/>
                <a:gd name="connsiteX2" fmla="*/ 2151181 w 6176329"/>
                <a:gd name="connsiteY2" fmla="*/ 1301502 h 1884356"/>
                <a:gd name="connsiteX3" fmla="*/ 6176329 w 6176329"/>
                <a:gd name="connsiteY3" fmla="*/ 510330 h 1884356"/>
                <a:gd name="connsiteX4" fmla="*/ 3743686 w 6176329"/>
                <a:gd name="connsiteY4" fmla="*/ 1831588 h 1884356"/>
                <a:gd name="connsiteX5" fmla="*/ 0 w 6176329"/>
                <a:gd name="connsiteY5" fmla="*/ 1331965 h 1884356"/>
                <a:gd name="connsiteX0" fmla="*/ 0 w 6176329"/>
                <a:gd name="connsiteY0" fmla="*/ 1331965 h 1956928"/>
                <a:gd name="connsiteX1" fmla="*/ 0 w 6176329"/>
                <a:gd name="connsiteY1" fmla="*/ 0 h 1956928"/>
                <a:gd name="connsiteX2" fmla="*/ 2151181 w 6176329"/>
                <a:gd name="connsiteY2" fmla="*/ 1301502 h 1956928"/>
                <a:gd name="connsiteX3" fmla="*/ 6176329 w 6176329"/>
                <a:gd name="connsiteY3" fmla="*/ 510330 h 1956928"/>
                <a:gd name="connsiteX4" fmla="*/ 3696449 w 6176329"/>
                <a:gd name="connsiteY4" fmla="*/ 1911101 h 1956928"/>
                <a:gd name="connsiteX5" fmla="*/ 0 w 6176329"/>
                <a:gd name="connsiteY5" fmla="*/ 1331965 h 1956928"/>
                <a:gd name="connsiteX0" fmla="*/ 0 w 6176329"/>
                <a:gd name="connsiteY0" fmla="*/ 1331965 h 1956928"/>
                <a:gd name="connsiteX1" fmla="*/ 0 w 6176329"/>
                <a:gd name="connsiteY1" fmla="*/ 0 h 1956928"/>
                <a:gd name="connsiteX2" fmla="*/ 2151181 w 6176329"/>
                <a:gd name="connsiteY2" fmla="*/ 1301502 h 1956928"/>
                <a:gd name="connsiteX3" fmla="*/ 6176329 w 6176329"/>
                <a:gd name="connsiteY3" fmla="*/ 510330 h 1956928"/>
                <a:gd name="connsiteX4" fmla="*/ 3696449 w 6176329"/>
                <a:gd name="connsiteY4" fmla="*/ 1911101 h 1956928"/>
                <a:gd name="connsiteX5" fmla="*/ 0 w 6176329"/>
                <a:gd name="connsiteY5" fmla="*/ 1331965 h 1956928"/>
                <a:gd name="connsiteX0" fmla="*/ 0 w 6176329"/>
                <a:gd name="connsiteY0" fmla="*/ 1331965 h 1956928"/>
                <a:gd name="connsiteX1" fmla="*/ 0 w 6176329"/>
                <a:gd name="connsiteY1" fmla="*/ 0 h 1956928"/>
                <a:gd name="connsiteX2" fmla="*/ 2151181 w 6176329"/>
                <a:gd name="connsiteY2" fmla="*/ 1301502 h 1956928"/>
                <a:gd name="connsiteX3" fmla="*/ 6176329 w 6176329"/>
                <a:gd name="connsiteY3" fmla="*/ 510330 h 1956928"/>
                <a:gd name="connsiteX4" fmla="*/ 3696449 w 6176329"/>
                <a:gd name="connsiteY4" fmla="*/ 1911101 h 1956928"/>
                <a:gd name="connsiteX5" fmla="*/ 0 w 6176329"/>
                <a:gd name="connsiteY5" fmla="*/ 1331965 h 1956928"/>
                <a:gd name="connsiteX0" fmla="*/ 0 w 6176329"/>
                <a:gd name="connsiteY0" fmla="*/ 1331965 h 1956928"/>
                <a:gd name="connsiteX1" fmla="*/ 0 w 6176329"/>
                <a:gd name="connsiteY1" fmla="*/ 0 h 1956928"/>
                <a:gd name="connsiteX2" fmla="*/ 2151181 w 6176329"/>
                <a:gd name="connsiteY2" fmla="*/ 1301502 h 1956928"/>
                <a:gd name="connsiteX3" fmla="*/ 6176329 w 6176329"/>
                <a:gd name="connsiteY3" fmla="*/ 510330 h 1956928"/>
                <a:gd name="connsiteX4" fmla="*/ 3696449 w 6176329"/>
                <a:gd name="connsiteY4" fmla="*/ 1911101 h 1956928"/>
                <a:gd name="connsiteX5" fmla="*/ 0 w 6176329"/>
                <a:gd name="connsiteY5" fmla="*/ 1331965 h 1956928"/>
                <a:gd name="connsiteX0" fmla="*/ 0 w 6176329"/>
                <a:gd name="connsiteY0" fmla="*/ 1331965 h 1956928"/>
                <a:gd name="connsiteX1" fmla="*/ 0 w 6176329"/>
                <a:gd name="connsiteY1" fmla="*/ 0 h 1956928"/>
                <a:gd name="connsiteX2" fmla="*/ 2151181 w 6176329"/>
                <a:gd name="connsiteY2" fmla="*/ 1301502 h 1956928"/>
                <a:gd name="connsiteX3" fmla="*/ 6176329 w 6176329"/>
                <a:gd name="connsiteY3" fmla="*/ 510330 h 1956928"/>
                <a:gd name="connsiteX4" fmla="*/ 3696449 w 6176329"/>
                <a:gd name="connsiteY4" fmla="*/ 1911101 h 1956928"/>
                <a:gd name="connsiteX5" fmla="*/ 0 w 6176329"/>
                <a:gd name="connsiteY5" fmla="*/ 1331965 h 1956928"/>
                <a:gd name="connsiteX0" fmla="*/ 0 w 6176329"/>
                <a:gd name="connsiteY0" fmla="*/ 1331965 h 1956928"/>
                <a:gd name="connsiteX1" fmla="*/ 0 w 6176329"/>
                <a:gd name="connsiteY1" fmla="*/ 0 h 1956928"/>
                <a:gd name="connsiteX2" fmla="*/ 2151181 w 6176329"/>
                <a:gd name="connsiteY2" fmla="*/ 1301502 h 1956928"/>
                <a:gd name="connsiteX3" fmla="*/ 6176329 w 6176329"/>
                <a:gd name="connsiteY3" fmla="*/ 510330 h 1956928"/>
                <a:gd name="connsiteX4" fmla="*/ 3696449 w 6176329"/>
                <a:gd name="connsiteY4" fmla="*/ 1911101 h 1956928"/>
                <a:gd name="connsiteX5" fmla="*/ 0 w 6176329"/>
                <a:gd name="connsiteY5" fmla="*/ 1331965 h 1956928"/>
                <a:gd name="connsiteX0" fmla="*/ 0 w 6176329"/>
                <a:gd name="connsiteY0" fmla="*/ 1331965 h 1956928"/>
                <a:gd name="connsiteX1" fmla="*/ 0 w 6176329"/>
                <a:gd name="connsiteY1" fmla="*/ 0 h 1956928"/>
                <a:gd name="connsiteX2" fmla="*/ 2328322 w 6176329"/>
                <a:gd name="connsiteY2" fmla="*/ 1407519 h 1956928"/>
                <a:gd name="connsiteX3" fmla="*/ 6176329 w 6176329"/>
                <a:gd name="connsiteY3" fmla="*/ 510330 h 1956928"/>
                <a:gd name="connsiteX4" fmla="*/ 3696449 w 6176329"/>
                <a:gd name="connsiteY4" fmla="*/ 1911101 h 1956928"/>
                <a:gd name="connsiteX5" fmla="*/ 0 w 6176329"/>
                <a:gd name="connsiteY5" fmla="*/ 1331965 h 1956928"/>
                <a:gd name="connsiteX0" fmla="*/ 0 w 6176329"/>
                <a:gd name="connsiteY0" fmla="*/ 1331965 h 1956928"/>
                <a:gd name="connsiteX1" fmla="*/ 0 w 6176329"/>
                <a:gd name="connsiteY1" fmla="*/ 0 h 1956928"/>
                <a:gd name="connsiteX2" fmla="*/ 2328322 w 6176329"/>
                <a:gd name="connsiteY2" fmla="*/ 1407519 h 1956928"/>
                <a:gd name="connsiteX3" fmla="*/ 6176329 w 6176329"/>
                <a:gd name="connsiteY3" fmla="*/ 510330 h 1956928"/>
                <a:gd name="connsiteX4" fmla="*/ 3696449 w 6176329"/>
                <a:gd name="connsiteY4" fmla="*/ 1911101 h 1956928"/>
                <a:gd name="connsiteX5" fmla="*/ 0 w 6176329"/>
                <a:gd name="connsiteY5" fmla="*/ 1331965 h 1956928"/>
                <a:gd name="connsiteX0" fmla="*/ 0 w 6176329"/>
                <a:gd name="connsiteY0" fmla="*/ 1331965 h 1956928"/>
                <a:gd name="connsiteX1" fmla="*/ 0 w 6176329"/>
                <a:gd name="connsiteY1" fmla="*/ 0 h 1956928"/>
                <a:gd name="connsiteX2" fmla="*/ 2328322 w 6176329"/>
                <a:gd name="connsiteY2" fmla="*/ 1407519 h 1956928"/>
                <a:gd name="connsiteX3" fmla="*/ 6176329 w 6176329"/>
                <a:gd name="connsiteY3" fmla="*/ 510330 h 1956928"/>
                <a:gd name="connsiteX4" fmla="*/ 3696449 w 6176329"/>
                <a:gd name="connsiteY4" fmla="*/ 1911101 h 1956928"/>
                <a:gd name="connsiteX5" fmla="*/ 0 w 6176329"/>
                <a:gd name="connsiteY5" fmla="*/ 1331965 h 1956928"/>
                <a:gd name="connsiteX0" fmla="*/ 0 w 6176329"/>
                <a:gd name="connsiteY0" fmla="*/ 1331965 h 1956928"/>
                <a:gd name="connsiteX1" fmla="*/ 0 w 6176329"/>
                <a:gd name="connsiteY1" fmla="*/ 0 h 1956928"/>
                <a:gd name="connsiteX2" fmla="*/ 2328322 w 6176329"/>
                <a:gd name="connsiteY2" fmla="*/ 1407519 h 1956928"/>
                <a:gd name="connsiteX3" fmla="*/ 6176329 w 6176329"/>
                <a:gd name="connsiteY3" fmla="*/ 510330 h 1956928"/>
                <a:gd name="connsiteX4" fmla="*/ 3696449 w 6176329"/>
                <a:gd name="connsiteY4" fmla="*/ 1911101 h 1956928"/>
                <a:gd name="connsiteX5" fmla="*/ 0 w 6176329"/>
                <a:gd name="connsiteY5" fmla="*/ 1331965 h 1956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76329" h="1956928">
                  <a:moveTo>
                    <a:pt x="0" y="1331965"/>
                  </a:moveTo>
                  <a:lnTo>
                    <a:pt x="0" y="0"/>
                  </a:lnTo>
                  <a:cubicBezTo>
                    <a:pt x="801794" y="1066141"/>
                    <a:pt x="1446121" y="1187735"/>
                    <a:pt x="2328322" y="1407519"/>
                  </a:cubicBezTo>
                  <a:cubicBezTo>
                    <a:pt x="3375426" y="1587548"/>
                    <a:pt x="4356528" y="1862052"/>
                    <a:pt x="6176329" y="510330"/>
                  </a:cubicBezTo>
                  <a:cubicBezTo>
                    <a:pt x="5274893" y="1295305"/>
                    <a:pt x="4905094" y="1748978"/>
                    <a:pt x="3696449" y="1911101"/>
                  </a:cubicBezTo>
                  <a:cubicBezTo>
                    <a:pt x="1770199" y="2097951"/>
                    <a:pt x="892313" y="1675201"/>
                    <a:pt x="0" y="133196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40000"/>
                    <a:lumOff val="60000"/>
                    <a:alpha val="28161"/>
                  </a:schemeClr>
                </a:gs>
                <a:gs pos="100000">
                  <a:srgbClr val="F45F1E">
                    <a:alpha val="89000"/>
                  </a:srgb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sp>
        <p:nvSpPr>
          <p:cNvPr id="23" name="文本框 22">
            <a:extLst>
              <a:ext uri="{FF2B5EF4-FFF2-40B4-BE49-F238E27FC236}">
                <a16:creationId xmlns:a16="http://schemas.microsoft.com/office/drawing/2014/main" id="{F4206660-0FD2-73E9-9BEE-DF1F5A478174}"/>
              </a:ext>
            </a:extLst>
          </p:cNvPr>
          <p:cNvSpPr txBox="1"/>
          <p:nvPr/>
        </p:nvSpPr>
        <p:spPr>
          <a:xfrm>
            <a:off x="835799" y="1140406"/>
            <a:ext cx="7383169" cy="36370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algn="just">
              <a:defRPr kumimoji="1" sz="5400">
                <a:solidFill>
                  <a:schemeClr val="bg1"/>
                </a:solidFill>
                <a:effectLst>
                  <a:outerShdw blurRad="76200" dist="762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  <a:latin typeface="+mj-ea"/>
                <a:ea typeface="+mj-ea"/>
              </a:defRPr>
            </a:lvl1pPr>
          </a:lstStyle>
          <a:p>
            <a:pPr>
              <a:lnSpc>
                <a:spcPct val="110000"/>
              </a:lnSpc>
            </a:pPr>
            <a:r>
              <a:rPr lang="zh-CN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</a:rPr>
              <a:t>深入学习贯彻</a:t>
            </a:r>
            <a:endParaRPr lang="en-US" altLang="zh-C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zh-CN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</a:rPr>
              <a:t>习近平总书记关于全面深化改革的一系列新思想新观点新论断</a:t>
            </a:r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pic>
        <p:nvPicPr>
          <p:cNvPr id="31" name="图片 30">
            <a:extLst>
              <a:ext uri="{FF2B5EF4-FFF2-40B4-BE49-F238E27FC236}">
                <a16:creationId xmlns:a16="http://schemas.microsoft.com/office/drawing/2014/main" id="{F8ED2870-5637-3779-E080-A8C16BF737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7894" y="356202"/>
            <a:ext cx="1595776" cy="47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509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split orient="vert"/>
      </p:transition>
    </mc:Choice>
    <mc:Fallback xmlns="">
      <p:transition spd="slow" advTm="3000">
        <p:split orient="vert"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  <p:tag name="ISPRING_FIRST_PUBLISH" val="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t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7768</TotalTime>
  <Words>18</Words>
  <Application>Microsoft Office PowerPoint</Application>
  <PresentationFormat>宽屏</PresentationFormat>
  <Paragraphs>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等线</vt:lpstr>
      <vt:lpstr>Arial</vt:lpstr>
      <vt:lpstr>Office 主题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dreamsummit</cp:lastModifiedBy>
  <cp:revision>708</cp:revision>
  <dcterms:created xsi:type="dcterms:W3CDTF">2018-06-17T04:53:58Z</dcterms:created>
  <dcterms:modified xsi:type="dcterms:W3CDTF">2025-10-21T06:19:59Z</dcterms:modified>
</cp:coreProperties>
</file>