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60" r:id="rId4"/>
  </p:sldIdLst>
  <p:sldSz cx="9334500" cy="5248275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7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子的星期六" initials="authorId_1000101539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94"/>
      </p:cViewPr>
      <p:guideLst>
        <p:guide orient="horz" pos="1697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480400" y="1279287"/>
            <a:ext cx="6142946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2.png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image" Target="../media/image2.png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image" Target="../media/image1.jpeg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8" Type="http://schemas.openxmlformats.org/officeDocument/2006/relationships/tags" Target="../tags/tag231.xml"/><Relationship Id="rId17" Type="http://schemas.openxmlformats.org/officeDocument/2006/relationships/tags" Target="../tags/tag230.xml"/><Relationship Id="rId16" Type="http://schemas.openxmlformats.org/officeDocument/2006/relationships/tags" Target="../tags/tag229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166826" y="1041887"/>
            <a:ext cx="70011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166826" y="2939717"/>
            <a:ext cx="70011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ph/>
          </p:nvPr>
        </p:nvSpPr>
        <p:spPr>
          <a:xfrm>
            <a:off x="641755" y="400355"/>
            <a:ext cx="8051265" cy="44481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>
            <p:custDataLst>
              <p:tags r:id="rId2"/>
            </p:custDataLst>
          </p:nvPr>
        </p:nvSpPr>
        <p:spPr>
          <a:xfrm>
            <a:off x="5574396" y="1"/>
            <a:ext cx="3760404" cy="52483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4" h="10799">
                <a:moveTo>
                  <a:pt x="0" y="0"/>
                </a:moveTo>
                <a:lnTo>
                  <a:pt x="7734" y="0"/>
                </a:lnTo>
                <a:lnTo>
                  <a:pt x="7734" y="10799"/>
                </a:lnTo>
                <a:lnTo>
                  <a:pt x="3" y="10799"/>
                </a:lnTo>
                <a:lnTo>
                  <a:pt x="5401" y="5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80" dirty="0">
              <a:latin typeface="MiSans" panose="00000500000000000000" charset="-122"/>
              <a:ea typeface="MiSans" panose="00000500000000000000" charset="-122"/>
              <a:cs typeface="+mn-ea"/>
              <a:sym typeface="MiSans" panose="00000500000000000000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3"/>
            </p:custDataLst>
          </p:nvPr>
        </p:nvSpPr>
        <p:spPr>
          <a:xfrm rot="13500000">
            <a:off x="3867935" y="768881"/>
            <a:ext cx="3713500" cy="3711096"/>
          </a:xfrm>
          <a:custGeom>
            <a:avLst/>
            <a:gdLst>
              <a:gd name="connsiteX0" fmla="*/ 7638 w 7638"/>
              <a:gd name="connsiteY0" fmla="*/ 7636 h 7636"/>
              <a:gd name="connsiteX1" fmla="*/ 0 w 7638"/>
              <a:gd name="connsiteY1" fmla="*/ 7636 h 7636"/>
              <a:gd name="connsiteX2" fmla="*/ 0 w 7638"/>
              <a:gd name="connsiteY2" fmla="*/ 0 h 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8" h="7636">
                <a:moveTo>
                  <a:pt x="7638" y="7636"/>
                </a:moveTo>
                <a:lnTo>
                  <a:pt x="0" y="763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80">
              <a:latin typeface="MiSans" panose="00000500000000000000" charset="-122"/>
              <a:ea typeface="MiSans" panose="00000500000000000000" charset="-122"/>
              <a:cs typeface="+mn-ea"/>
              <a:sym typeface="MiSans" panose="000005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580241" y="864544"/>
            <a:ext cx="3520097" cy="3518740"/>
            <a:chOff x="5821045" y="414020"/>
            <a:chExt cx="6028690" cy="6028690"/>
          </a:xfrm>
        </p:grpSpPr>
        <p:sp>
          <p:nvSpPr>
            <p:cNvPr id="12" name="菱形 11"/>
            <p:cNvSpPr/>
            <p:nvPr>
              <p:custDataLst>
                <p:tags r:id="rId4"/>
              </p:custDataLst>
            </p:nvPr>
          </p:nvSpPr>
          <p:spPr>
            <a:xfrm>
              <a:off x="5821045" y="414020"/>
              <a:ext cx="6028690" cy="6028690"/>
            </a:xfrm>
            <a:prstGeom prst="diamond">
              <a:avLst/>
            </a:prstGeom>
            <a:noFill/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80" dirty="0">
                <a:latin typeface="MiSans" panose="00000500000000000000" charset="-122"/>
                <a:ea typeface="MiSans" panose="00000500000000000000" charset="-122"/>
                <a:cs typeface="+mn-ea"/>
                <a:sym typeface="MiSans" panose="00000500000000000000" charset="-122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5"/>
              </p:custDataLst>
            </p:nvPr>
          </p:nvSpPr>
          <p:spPr>
            <a:xfrm>
              <a:off x="6052820" y="645795"/>
              <a:ext cx="5564505" cy="5564505"/>
            </a:xfrm>
            <a:prstGeom prst="diamond">
              <a:avLst/>
            </a:prstGeom>
            <a:blipFill dpi="0" rotWithShape="1">
              <a:blip r:embed="rId6"/>
              <a:srcRect/>
              <a:stretch>
                <a:fillRect l="-2750" r="-443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80" dirty="0">
                <a:latin typeface="MiSans" panose="00000500000000000000" charset="-122"/>
                <a:ea typeface="MiSans" panose="00000500000000000000" charset="-122"/>
                <a:cs typeface="+mn-ea"/>
                <a:sym typeface="MiSans" panose="00000500000000000000" charset="-122"/>
              </a:endParaRPr>
            </a:p>
          </p:txBody>
        </p:sp>
      </p:grpSp>
      <p:sp>
        <p:nvSpPr>
          <p:cNvPr id="16" name="日期占位符 3"/>
          <p:cNvSpPr/>
          <p:nvPr>
            <p:ph type="dt" sz="half" idx="16385"/>
            <p:custDataLst>
              <p:tags r:id="rId7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4"/>
          <p:cNvSpPr/>
          <p:nvPr>
            <p:ph type="ftr" sz="quarter" idx="16386"/>
            <p:custDataLst>
              <p:tags r:id="rId8"/>
            </p:custDataLst>
          </p:nvPr>
        </p:nvSpPr>
        <p:spPr>
          <a:xfrm>
            <a:off x="3092153" y="4864860"/>
            <a:ext cx="3150495" cy="279450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20" name="灯片编号占位符 5"/>
          <p:cNvSpPr/>
          <p:nvPr>
            <p:ph type="sldNum" sz="quarter" idx="16387"/>
            <p:custDataLst>
              <p:tags r:id="rId9"/>
            </p:custDataLst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7" name="灯片编号占位符 5"/>
          <p:cNvSpPr txBox="1"/>
          <p:nvPr userDrawn="1">
            <p:custDataLst>
              <p:tags r:id="rId10"/>
            </p:custDataLst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wrap="square" lIns="69984" tIns="34992" rIns="69984" bIns="34992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F26B5-172A-4DC2-B0B7-181CFC56B87C}" type="slidenum">
              <a:rPr lang="zh-CN" altLang="en-US" sz="920" smtClean="0"/>
            </a:fld>
            <a:endParaRPr lang="zh-CN" altLang="en-US" sz="920"/>
          </a:p>
        </p:txBody>
      </p:sp>
      <p:sp>
        <p:nvSpPr>
          <p:cNvPr id="7" name="Subtitle 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1054541" y="2041200"/>
            <a:ext cx="4172299" cy="34992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accent1"/>
                </a:solidFill>
              </a:defRPr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29" name="标题 11"/>
          <p:cNvSpPr/>
          <p:nvPr>
            <p:ph type="ctrTitle" idx="16388" hasCustomPrompt="1"/>
            <p:custDataLst>
              <p:tags r:id="rId12"/>
            </p:custDataLst>
          </p:nvPr>
        </p:nvSpPr>
        <p:spPr>
          <a:xfrm>
            <a:off x="1054541" y="2430000"/>
            <a:ext cx="4173649" cy="7776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900" b="1" spc="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466740" y="1166400"/>
            <a:ext cx="8401320" cy="241056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1" hasCustomPrompt="1"/>
            <p:custDataLst>
              <p:tags r:id="rId7"/>
            </p:custDataLst>
          </p:nvPr>
        </p:nvSpPr>
        <p:spPr>
          <a:xfrm>
            <a:off x="466740" y="392688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83425" y="392688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83425" y="43156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4900770" y="392688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5017455" y="392688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5017455" y="43156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1" hasCustomPrompt="1"/>
            <p:custDataLst>
              <p:tags r:id="rId6"/>
            </p:custDataLst>
          </p:nvPr>
        </p:nvSpPr>
        <p:spPr>
          <a:xfrm>
            <a:off x="466740" y="1166400"/>
            <a:ext cx="4083975" cy="361584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0" hasCustomPrompt="1"/>
            <p:custDataLst>
              <p:tags r:id="rId7"/>
            </p:custDataLst>
          </p:nvPr>
        </p:nvSpPr>
        <p:spPr>
          <a:xfrm>
            <a:off x="1925303" y="1807920"/>
            <a:ext cx="1166850" cy="1166400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777900" y="3246480"/>
            <a:ext cx="346165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777900" y="3674160"/>
            <a:ext cx="346165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3" hasCustomPrompt="1"/>
            <p:custDataLst>
              <p:tags r:id="rId10"/>
            </p:custDataLst>
          </p:nvPr>
        </p:nvSpPr>
        <p:spPr>
          <a:xfrm>
            <a:off x="4784085" y="1166400"/>
            <a:ext cx="4083975" cy="361584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2" hasCustomPrompt="1"/>
            <p:custDataLst>
              <p:tags r:id="rId11"/>
            </p:custDataLst>
          </p:nvPr>
        </p:nvSpPr>
        <p:spPr>
          <a:xfrm>
            <a:off x="6242648" y="1807920"/>
            <a:ext cx="1166850" cy="1166400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5095245" y="3246480"/>
            <a:ext cx="346165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5095245" y="3674160"/>
            <a:ext cx="346165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2896560"/>
            <a:ext cx="2625413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466740" y="466560"/>
            <a:ext cx="8401320" cy="2021760"/>
          </a:xfrm>
          <a:custGeom>
            <a:avLst/>
            <a:gdLst>
              <a:gd name="connisteX0" fmla="*/ 0 w 10972800"/>
              <a:gd name="connsiteY0" fmla="*/ 203200 h 2641600"/>
              <a:gd name="connisteX1" fmla="*/ 203200 w 10972800"/>
              <a:gd name="connsiteY1" fmla="*/ 0 h 2641600"/>
              <a:gd name="connisteX2" fmla="*/ 10769600 w 10972800"/>
              <a:gd name="connsiteY2" fmla="*/ 0 h 2641600"/>
              <a:gd name="connisteX3" fmla="*/ 10972800 w 10972800"/>
              <a:gd name="connsiteY3" fmla="*/ 203200 h 2641600"/>
              <a:gd name="connisteX4" fmla="*/ 10972800 w 10972800"/>
              <a:gd name="connsiteY4" fmla="*/ 2438400 h 2641600"/>
              <a:gd name="connisteX5" fmla="*/ 10769600 w 10972800"/>
              <a:gd name="connsiteY5" fmla="*/ 2641600 h 2641600"/>
              <a:gd name="connisteX6" fmla="*/ 203200 w 10972800"/>
              <a:gd name="connsiteY6" fmla="*/ 2641600 h 2641600"/>
              <a:gd name="connisteX7" fmla="*/ 0 w 10972800"/>
              <a:gd name="connsiteY7" fmla="*/ 2438400 h 2641600"/>
              <a:gd name="connisteX8" fmla="*/ 0 w 10972800"/>
              <a:gd name="connsiteY8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38400"/>
                </a:lnTo>
                <a:cubicBezTo>
                  <a:pt x="10972800" y="2550624"/>
                  <a:pt x="10881824" y="2641600"/>
                  <a:pt x="10769600" y="2641600"/>
                </a:cubicBezTo>
                <a:lnTo>
                  <a:pt x="203200" y="2641600"/>
                </a:lnTo>
                <a:cubicBezTo>
                  <a:pt x="90976" y="2641600"/>
                  <a:pt x="0" y="2550624"/>
                  <a:pt x="0" y="2438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3558893" y="2954880"/>
            <a:ext cx="2421214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3558893" y="3382560"/>
            <a:ext cx="2421214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6446846" y="2954880"/>
            <a:ext cx="2421214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6446846" y="3382560"/>
            <a:ext cx="2421214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4745190" y="1166400"/>
            <a:ext cx="4122870" cy="1691280"/>
          </a:xfrm>
          <a:custGeom>
            <a:avLst/>
            <a:gdLst>
              <a:gd name="connisteX0" fmla="*/ 0 w 5384800"/>
              <a:gd name="connsiteY0" fmla="*/ 0 h 2209800"/>
              <a:gd name="connisteX1" fmla="*/ 5181600 w 5384800"/>
              <a:gd name="connsiteY1" fmla="*/ 0 h 2209800"/>
              <a:gd name="connisteX2" fmla="*/ 5384800 w 5384800"/>
              <a:gd name="connsiteY2" fmla="*/ 203200 h 2209800"/>
              <a:gd name="connisteX3" fmla="*/ 5384800 w 5384800"/>
              <a:gd name="connsiteY3" fmla="*/ 2006600 h 2209800"/>
              <a:gd name="connisteX4" fmla="*/ 5181600 w 5384800"/>
              <a:gd name="connsiteY4" fmla="*/ 2209800 h 2209800"/>
              <a:gd name="connisteX5" fmla="*/ 0 w 5384800"/>
              <a:gd name="connsiteY5" fmla="*/ 2209800 h 2209800"/>
              <a:gd name="connisteX6" fmla="*/ 0 w 5384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84800" h="2209800">
                <a:moveTo>
                  <a:pt x="0" y="0"/>
                </a:moveTo>
                <a:lnTo>
                  <a:pt x="5181600" y="0"/>
                </a:lnTo>
                <a:cubicBezTo>
                  <a:pt x="5293824" y="0"/>
                  <a:pt x="5384800" y="90976"/>
                  <a:pt x="5384800" y="203200"/>
                </a:cubicBezTo>
                <a:lnTo>
                  <a:pt x="5384800" y="2006600"/>
                </a:lnTo>
                <a:cubicBezTo>
                  <a:pt x="5384800" y="2118824"/>
                  <a:pt x="5293824" y="2209800"/>
                  <a:pt x="5181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1" hasCustomPrompt="1"/>
            <p:custDataLst>
              <p:tags r:id="rId7"/>
            </p:custDataLst>
          </p:nvPr>
        </p:nvSpPr>
        <p:spPr>
          <a:xfrm>
            <a:off x="466740" y="1166400"/>
            <a:ext cx="4278450" cy="169128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203200 w 5588000"/>
              <a:gd name="connsiteY4" fmla="*/ 2209800 h 2209800"/>
              <a:gd name="connisteX5" fmla="*/ 0 w 5588000"/>
              <a:gd name="connsiteY5" fmla="*/ 2006600 h 2209800"/>
              <a:gd name="connisteX6" fmla="*/ 0 w 5588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4978560" y="1448280"/>
            <a:ext cx="365613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4978560" y="1875960"/>
            <a:ext cx="3656130" cy="6998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4745190" y="3090960"/>
            <a:ext cx="4122870" cy="1691280"/>
          </a:xfrm>
          <a:custGeom>
            <a:avLst/>
            <a:gdLst>
              <a:gd name="connisteX0" fmla="*/ 0 w 5384800"/>
              <a:gd name="connsiteY0" fmla="*/ 0 h 2209800"/>
              <a:gd name="connisteX1" fmla="*/ 5181600 w 5384800"/>
              <a:gd name="connsiteY1" fmla="*/ 0 h 2209800"/>
              <a:gd name="connisteX2" fmla="*/ 5384800 w 5384800"/>
              <a:gd name="connsiteY2" fmla="*/ 203200 h 2209800"/>
              <a:gd name="connisteX3" fmla="*/ 5384800 w 5384800"/>
              <a:gd name="connsiteY3" fmla="*/ 2006600 h 2209800"/>
              <a:gd name="connisteX4" fmla="*/ 5181600 w 5384800"/>
              <a:gd name="connsiteY4" fmla="*/ 2209800 h 2209800"/>
              <a:gd name="connisteX5" fmla="*/ 0 w 5384800"/>
              <a:gd name="connsiteY5" fmla="*/ 2209800 h 2209800"/>
              <a:gd name="connisteX6" fmla="*/ 0 w 5384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84800" h="2209800">
                <a:moveTo>
                  <a:pt x="0" y="0"/>
                </a:moveTo>
                <a:lnTo>
                  <a:pt x="5181600" y="0"/>
                </a:lnTo>
                <a:cubicBezTo>
                  <a:pt x="5293824" y="0"/>
                  <a:pt x="5384800" y="90976"/>
                  <a:pt x="5384800" y="203200"/>
                </a:cubicBezTo>
                <a:lnTo>
                  <a:pt x="5384800" y="2006600"/>
                </a:lnTo>
                <a:cubicBezTo>
                  <a:pt x="5384800" y="2118824"/>
                  <a:pt x="5293824" y="2209800"/>
                  <a:pt x="5181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3" hasCustomPrompt="1"/>
            <p:custDataLst>
              <p:tags r:id="rId11"/>
            </p:custDataLst>
          </p:nvPr>
        </p:nvSpPr>
        <p:spPr>
          <a:xfrm>
            <a:off x="466740" y="3090960"/>
            <a:ext cx="4278450" cy="169128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588000 w 5588000"/>
              <a:gd name="connsiteY2" fmla="*/ 0 h 2209800"/>
              <a:gd name="connisteX3" fmla="*/ 5588000 w 5588000"/>
              <a:gd name="connsiteY3" fmla="*/ 2209800 h 2209800"/>
              <a:gd name="connisteX4" fmla="*/ 203200 w 5588000"/>
              <a:gd name="connsiteY4" fmla="*/ 2209800 h 2209800"/>
              <a:gd name="connisteX5" fmla="*/ 0 w 5588000"/>
              <a:gd name="connsiteY5" fmla="*/ 2006600 h 2209800"/>
              <a:gd name="connisteX6" fmla="*/ 0 w 5588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0" y="0"/>
                </a:lnTo>
                <a:lnTo>
                  <a:pt x="5588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4978560" y="3372840"/>
            <a:ext cx="365613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4978560" y="3800520"/>
            <a:ext cx="3656130" cy="6998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2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2" hasCustomPrompt="1"/>
            <p:custDataLst>
              <p:tags r:id="rId6"/>
            </p:custDataLst>
          </p:nvPr>
        </p:nvSpPr>
        <p:spPr>
          <a:xfrm>
            <a:off x="6125963" y="1166400"/>
            <a:ext cx="2742098" cy="3615840"/>
          </a:xfrm>
          <a:custGeom>
            <a:avLst/>
            <a:gdLst>
              <a:gd name="connisteX0" fmla="*/ 0 w 3581400"/>
              <a:gd name="connsiteY0" fmla="*/ 0 h 4724400"/>
              <a:gd name="connisteX1" fmla="*/ 3378200 w 3581400"/>
              <a:gd name="connsiteY1" fmla="*/ 0 h 4724400"/>
              <a:gd name="connisteX2" fmla="*/ 3581400 w 3581400"/>
              <a:gd name="connsiteY2" fmla="*/ 203200 h 4724400"/>
              <a:gd name="connisteX3" fmla="*/ 3581400 w 3581400"/>
              <a:gd name="connsiteY3" fmla="*/ 4521200 h 4724400"/>
              <a:gd name="connisteX4" fmla="*/ 3378200 w 3581400"/>
              <a:gd name="connsiteY4" fmla="*/ 4724400 h 4724400"/>
              <a:gd name="connisteX5" fmla="*/ 0 w 3581400"/>
              <a:gd name="connsiteY5" fmla="*/ 4724400 h 4724400"/>
              <a:gd name="connisteX6" fmla="*/ 0 w 358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0"/>
                </a:moveTo>
                <a:lnTo>
                  <a:pt x="3378200" y="0"/>
                </a:lnTo>
                <a:cubicBezTo>
                  <a:pt x="3490424" y="0"/>
                  <a:pt x="3581400" y="90976"/>
                  <a:pt x="3581400" y="203200"/>
                </a:cubicBezTo>
                <a:lnTo>
                  <a:pt x="3581400" y="4521200"/>
                </a:lnTo>
                <a:cubicBezTo>
                  <a:pt x="3581400" y="4633424"/>
                  <a:pt x="3490424" y="4724400"/>
                  <a:pt x="337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3" hasCustomPrompt="1"/>
            <p:custDataLst>
              <p:tags r:id="rId7"/>
            </p:custDataLst>
          </p:nvPr>
        </p:nvSpPr>
        <p:spPr>
          <a:xfrm>
            <a:off x="466740" y="1166400"/>
            <a:ext cx="5659223" cy="3615840"/>
          </a:xfrm>
          <a:custGeom>
            <a:avLst/>
            <a:gdLst>
              <a:gd name="connisteX0" fmla="*/ 0 w 7391400"/>
              <a:gd name="connsiteY0" fmla="*/ 203200 h 4724400"/>
              <a:gd name="connisteX1" fmla="*/ 203200 w 7391400"/>
              <a:gd name="connsiteY1" fmla="*/ 0 h 4724400"/>
              <a:gd name="connisteX2" fmla="*/ 7391400 w 7391400"/>
              <a:gd name="connsiteY2" fmla="*/ 0 h 4724400"/>
              <a:gd name="connisteX3" fmla="*/ 7391400 w 7391400"/>
              <a:gd name="connsiteY3" fmla="*/ 4724400 h 4724400"/>
              <a:gd name="connisteX4" fmla="*/ 203200 w 7391400"/>
              <a:gd name="connsiteY4" fmla="*/ 4724400 h 4724400"/>
              <a:gd name="connisteX5" fmla="*/ 0 w 7391400"/>
              <a:gd name="connsiteY5" fmla="*/ 4521200 h 4724400"/>
              <a:gd name="connisteX6" fmla="*/ 0 w 739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391400" y="0"/>
                </a:lnTo>
                <a:lnTo>
                  <a:pt x="739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816795" y="1516320"/>
            <a:ext cx="49591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816795" y="1944000"/>
            <a:ext cx="4959113" cy="2332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816795" y="2643840"/>
            <a:ext cx="49591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816795" y="3071520"/>
            <a:ext cx="4959113" cy="2332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0" hasCustomPrompt="1"/>
            <p:custDataLst>
              <p:tags r:id="rId12"/>
            </p:custDataLst>
          </p:nvPr>
        </p:nvSpPr>
        <p:spPr>
          <a:xfrm>
            <a:off x="816795" y="3771360"/>
            <a:ext cx="49591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1" hasCustomPrompt="1"/>
            <p:custDataLst>
              <p:tags r:id="rId13"/>
            </p:custDataLst>
          </p:nvPr>
        </p:nvSpPr>
        <p:spPr>
          <a:xfrm>
            <a:off x="816795" y="4199040"/>
            <a:ext cx="4959113" cy="2332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484242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5775908" y="466560"/>
            <a:ext cx="3092153" cy="431568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1" hasCustomPrompt="1"/>
            <p:custDataLst>
              <p:tags r:id="rId7"/>
            </p:custDataLst>
          </p:nvPr>
        </p:nvSpPr>
        <p:spPr>
          <a:xfrm>
            <a:off x="466740" y="260496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83425" y="2604960"/>
            <a:ext cx="472574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83425" y="2993760"/>
            <a:ext cx="472574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466740" y="392688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583425" y="3926880"/>
            <a:ext cx="472574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583425" y="4315680"/>
            <a:ext cx="472574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2" hasCustomPrompt="1"/>
            <p:custDataLst>
              <p:tags r:id="rId6"/>
            </p:custDataLst>
          </p:nvPr>
        </p:nvSpPr>
        <p:spPr>
          <a:xfrm>
            <a:off x="466740" y="2954880"/>
            <a:ext cx="2644860" cy="182736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3" hasCustomPrompt="1"/>
            <p:custDataLst>
              <p:tags r:id="rId7"/>
            </p:custDataLst>
          </p:nvPr>
        </p:nvSpPr>
        <p:spPr>
          <a:xfrm>
            <a:off x="466740" y="1166400"/>
            <a:ext cx="2644860" cy="178848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700110" y="311040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700110" y="3460320"/>
            <a:ext cx="2178120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4" hasCustomPrompt="1"/>
            <p:custDataLst>
              <p:tags r:id="rId10"/>
            </p:custDataLst>
          </p:nvPr>
        </p:nvSpPr>
        <p:spPr>
          <a:xfrm>
            <a:off x="3344970" y="1166400"/>
            <a:ext cx="2644860" cy="182736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5" hasCustomPrompt="1"/>
            <p:custDataLst>
              <p:tags r:id="rId11"/>
            </p:custDataLst>
          </p:nvPr>
        </p:nvSpPr>
        <p:spPr>
          <a:xfrm>
            <a:off x="3344970" y="2993760"/>
            <a:ext cx="2644860" cy="178848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3578340" y="13219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3578340" y="1671840"/>
            <a:ext cx="2178120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6" hasCustomPrompt="1"/>
            <p:custDataLst>
              <p:tags r:id="rId14"/>
            </p:custDataLst>
          </p:nvPr>
        </p:nvSpPr>
        <p:spPr>
          <a:xfrm>
            <a:off x="6223200" y="2954880"/>
            <a:ext cx="2644860" cy="182736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/>
          <p:nvPr>
            <p:ph type="pic" idx="16397" hasCustomPrompt="1"/>
            <p:custDataLst>
              <p:tags r:id="rId15"/>
            </p:custDataLst>
          </p:nvPr>
        </p:nvSpPr>
        <p:spPr>
          <a:xfrm>
            <a:off x="6223200" y="1166400"/>
            <a:ext cx="2644860" cy="178848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/>
          <p:nvPr>
            <p:ph type="body" idx="16390" hasCustomPrompt="1"/>
            <p:custDataLst>
              <p:tags r:id="rId16"/>
            </p:custDataLst>
          </p:nvPr>
        </p:nvSpPr>
        <p:spPr>
          <a:xfrm>
            <a:off x="6456570" y="311040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1" hasCustomPrompt="1"/>
            <p:custDataLst>
              <p:tags r:id="rId17"/>
            </p:custDataLst>
          </p:nvPr>
        </p:nvSpPr>
        <p:spPr>
          <a:xfrm>
            <a:off x="6456570" y="3460320"/>
            <a:ext cx="2178120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242648" y="408240"/>
            <a:ext cx="2625413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466740" y="466560"/>
            <a:ext cx="5309168" cy="431568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1" hasCustomPrompt="1"/>
            <p:custDataLst>
              <p:tags r:id="rId7"/>
            </p:custDataLst>
          </p:nvPr>
        </p:nvSpPr>
        <p:spPr>
          <a:xfrm>
            <a:off x="6242648" y="260496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6359333" y="2604960"/>
            <a:ext cx="250872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6359333" y="2993760"/>
            <a:ext cx="250872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2648" y="392688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6359333" y="3926880"/>
            <a:ext cx="250872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6359333" y="4315680"/>
            <a:ext cx="250872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755" y="400355"/>
            <a:ext cx="8051265" cy="1014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1755" y="1518155"/>
            <a:ext cx="8051265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/>
          <p:nvPr>
            <p:ph type="dt" sz="half" idx="16385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6386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/>
          <p:nvPr>
            <p:ph type="sldNum" sz="quarter" idx="16387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123123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t="31990" r="50312"/>
          <a:stretch>
            <a:fillRect/>
          </a:stretch>
        </p:blipFill>
        <p:spPr>
          <a:xfrm>
            <a:off x="5498781" y="0"/>
            <a:ext cx="3836019" cy="524831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90" h="10759">
                <a:moveTo>
                  <a:pt x="0" y="0"/>
                </a:moveTo>
                <a:lnTo>
                  <a:pt x="7890" y="0"/>
                </a:lnTo>
                <a:lnTo>
                  <a:pt x="7890" y="10759"/>
                </a:lnTo>
                <a:lnTo>
                  <a:pt x="0" y="1075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Isosceles Triangle 6"/>
          <p:cNvSpPr/>
          <p:nvPr userDrawn="1">
            <p:custDataLst>
              <p:tags r:id="rId7"/>
            </p:custDataLst>
          </p:nvPr>
        </p:nvSpPr>
        <p:spPr>
          <a:xfrm>
            <a:off x="5235668" y="3360304"/>
            <a:ext cx="3776705" cy="188801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7768" h="3885">
                <a:moveTo>
                  <a:pt x="3884" y="0"/>
                </a:moveTo>
                <a:lnTo>
                  <a:pt x="7768" y="3885"/>
                </a:lnTo>
                <a:lnTo>
                  <a:pt x="0" y="3885"/>
                </a:lnTo>
                <a:lnTo>
                  <a:pt x="38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380"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MiSans" panose="00000500000000000000" charset="-122"/>
            </a:endParaRPr>
          </a:p>
        </p:txBody>
      </p:sp>
      <p:sp>
        <p:nvSpPr>
          <p:cNvPr id="6" name="标题 1"/>
          <p:cNvSpPr/>
          <p:nvPr>
            <p:ph type="title" idx="16388" hasCustomPrompt="1"/>
            <p:custDataLst>
              <p:tags r:id="rId8"/>
            </p:custDataLst>
          </p:nvPr>
        </p:nvSpPr>
        <p:spPr>
          <a:xfrm>
            <a:off x="777900" y="2702160"/>
            <a:ext cx="4863496" cy="11664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75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6"/>
          <p:cNvSpPr/>
          <p:nvPr>
            <p:ph type="body" idx="16389" hasCustomPrompt="1"/>
            <p:custDataLst>
              <p:tags r:id="rId9"/>
            </p:custDataLst>
          </p:nvPr>
        </p:nvSpPr>
        <p:spPr>
          <a:xfrm>
            <a:off x="777900" y="1458000"/>
            <a:ext cx="1169281" cy="11664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51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0" hasCustomPrompt="1"/>
            <p:custDataLst>
              <p:tags r:id="rId6"/>
            </p:custDataLst>
          </p:nvPr>
        </p:nvSpPr>
        <p:spPr>
          <a:xfrm>
            <a:off x="466740" y="1166400"/>
            <a:ext cx="4200660" cy="361584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5017455" y="184680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5017455" y="22744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5017455" y="320760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5017455" y="36352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466740" y="1166400"/>
            <a:ext cx="4083975" cy="361584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1" hasCustomPrompt="1"/>
            <p:custDataLst>
              <p:tags r:id="rId7"/>
            </p:custDataLst>
          </p:nvPr>
        </p:nvSpPr>
        <p:spPr>
          <a:xfrm>
            <a:off x="2041988" y="149688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700110" y="2663280"/>
            <a:ext cx="361723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700110" y="3052080"/>
            <a:ext cx="3617235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4784085" y="1166400"/>
            <a:ext cx="4083975" cy="361584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3" hasCustomPrompt="1"/>
            <p:custDataLst>
              <p:tags r:id="rId11"/>
            </p:custDataLst>
          </p:nvPr>
        </p:nvSpPr>
        <p:spPr>
          <a:xfrm>
            <a:off x="6359333" y="149688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5017455" y="2663280"/>
            <a:ext cx="361723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5017455" y="3052080"/>
            <a:ext cx="3617235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/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583020" y="2041200"/>
            <a:ext cx="1809428" cy="34992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/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582615" y="2430000"/>
            <a:ext cx="1810238" cy="583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3675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3116462" y="174960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/>
          <p:nvPr>
            <p:ph type="body" idx="16393" hasCustomPrompt="1"/>
            <p:custDataLst>
              <p:tags r:id="rId8"/>
            </p:custDataLst>
          </p:nvPr>
        </p:nvSpPr>
        <p:spPr>
          <a:xfrm>
            <a:off x="3714473" y="169128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3889500" y="163296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90" hasCustomPrompt="1"/>
            <p:custDataLst>
              <p:tags r:id="rId10"/>
            </p:custDataLst>
          </p:nvPr>
        </p:nvSpPr>
        <p:spPr>
          <a:xfrm>
            <a:off x="6121101" y="174960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16394" hasCustomPrompt="1"/>
            <p:custDataLst>
              <p:tags r:id="rId11"/>
            </p:custDataLst>
          </p:nvPr>
        </p:nvSpPr>
        <p:spPr>
          <a:xfrm>
            <a:off x="6719111" y="169128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6894139" y="163296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2" hasCustomPrompt="1"/>
            <p:custDataLst>
              <p:tags r:id="rId13"/>
            </p:custDataLst>
          </p:nvPr>
        </p:nvSpPr>
        <p:spPr>
          <a:xfrm>
            <a:off x="3116462" y="303264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5" hasCustomPrompt="1"/>
            <p:custDataLst>
              <p:tags r:id="rId14"/>
            </p:custDataLst>
          </p:nvPr>
        </p:nvSpPr>
        <p:spPr>
          <a:xfrm>
            <a:off x="3714473" y="297432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3889500" y="291600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32862" y="275528"/>
            <a:ext cx="8269016" cy="551055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532862" y="996299"/>
            <a:ext cx="8269016" cy="37300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>
            <p:custDataLst>
              <p:tags r:id="rId2"/>
            </p:custDataLst>
          </p:nvPr>
        </p:nvSpPr>
        <p:spPr>
          <a:xfrm flipH="1">
            <a:off x="0" y="3858354"/>
            <a:ext cx="1368618" cy="1390446"/>
          </a:xfrm>
          <a:custGeom>
            <a:avLst/>
            <a:gdLst>
              <a:gd name="connsiteX0" fmla="*/ 1914899 w 3829797"/>
              <a:gd name="connsiteY0" fmla="*/ 0 h 1946550"/>
              <a:gd name="connsiteX1" fmla="*/ 1406216 w 3829797"/>
              <a:gd name="connsiteY1" fmla="*/ 517091 h 1946550"/>
              <a:gd name="connsiteX2" fmla="*/ 0 w 3829797"/>
              <a:gd name="connsiteY2" fmla="*/ 1946550 h 1946550"/>
              <a:gd name="connsiteX3" fmla="*/ 3829797 w 3829797"/>
              <a:gd name="connsiteY3" fmla="*/ 1946550 h 1946550"/>
              <a:gd name="connsiteX4" fmla="*/ 1914899 w 3829797"/>
              <a:gd name="connsiteY4" fmla="*/ 0 h 19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" h="3959">
                <a:moveTo>
                  <a:pt x="3895" y="0"/>
                </a:moveTo>
                <a:lnTo>
                  <a:pt x="3895" y="3959"/>
                </a:lnTo>
                <a:lnTo>
                  <a:pt x="0" y="3959"/>
                </a:lnTo>
                <a:lnTo>
                  <a:pt x="38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380"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MiSans" panose="00000500000000000000" charset="-122"/>
            </a:endParaRPr>
          </a:p>
        </p:txBody>
      </p:sp>
      <p:sp>
        <p:nvSpPr>
          <p:cNvPr id="6" name="标题 1"/>
          <p:cNvSpPr/>
          <p:nvPr userDrawn="1">
            <p:ph type="title" hasCustomPrompt="1"/>
            <p:custDataLst>
              <p:tags r:id="rId3"/>
            </p:custDataLst>
          </p:nvPr>
        </p:nvSpPr>
        <p:spPr>
          <a:xfrm>
            <a:off x="3929610" y="620903"/>
            <a:ext cx="1514267" cy="827415"/>
          </a:xfrm>
        </p:spPr>
        <p:txBody>
          <a:bodyPr wrap="square" anchor="b">
            <a:normAutofit/>
          </a:bodyPr>
          <a:lstStyle>
            <a:lvl1pPr algn="ctr">
              <a:defRPr sz="459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/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/>
          <p:nvPr userDrawn="1"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reeform: Shape 28"/>
          <p:cNvSpPr/>
          <p:nvPr>
            <p:custDataLst>
              <p:tags r:id="rId7"/>
            </p:custDataLst>
          </p:nvPr>
        </p:nvSpPr>
        <p:spPr>
          <a:xfrm rot="10800000" flipH="1">
            <a:off x="7587442" y="0"/>
            <a:ext cx="1747358" cy="1775358"/>
          </a:xfrm>
          <a:custGeom>
            <a:avLst/>
            <a:gdLst>
              <a:gd name="connsiteX0" fmla="*/ 1914899 w 3829797"/>
              <a:gd name="connsiteY0" fmla="*/ 0 h 1946550"/>
              <a:gd name="connsiteX1" fmla="*/ 1406216 w 3829797"/>
              <a:gd name="connsiteY1" fmla="*/ 517091 h 1946550"/>
              <a:gd name="connsiteX2" fmla="*/ 0 w 3829797"/>
              <a:gd name="connsiteY2" fmla="*/ 1946550 h 1946550"/>
              <a:gd name="connsiteX3" fmla="*/ 3829797 w 3829797"/>
              <a:gd name="connsiteY3" fmla="*/ 1946550 h 1946550"/>
              <a:gd name="connsiteX4" fmla="*/ 1914899 w 3829797"/>
              <a:gd name="connsiteY4" fmla="*/ 0 h 19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" h="3959">
                <a:moveTo>
                  <a:pt x="3895" y="0"/>
                </a:moveTo>
                <a:lnTo>
                  <a:pt x="3895" y="3959"/>
                </a:lnTo>
                <a:lnTo>
                  <a:pt x="0" y="3959"/>
                </a:lnTo>
                <a:lnTo>
                  <a:pt x="38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id-ID" sz="1380"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MiSans" panose="00000500000000000000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/>
          <p:nvPr>
            <p:ph sz="half" idx="1"/>
            <p:custDataLst>
              <p:tags r:id="rId2"/>
            </p:custDataLst>
          </p:nvPr>
        </p:nvSpPr>
        <p:spPr>
          <a:xfrm>
            <a:off x="532862" y="996300"/>
            <a:ext cx="4076196" cy="37317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  <p:custDataLst>
              <p:tags r:id="rId3"/>
            </p:custDataLst>
          </p:nvPr>
        </p:nvSpPr>
        <p:spPr>
          <a:xfrm>
            <a:off x="4725743" y="996300"/>
            <a:ext cx="4076196" cy="37317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idx="1"/>
            <p:custDataLst>
              <p:tags r:id="rId2"/>
            </p:custDataLst>
          </p:nvPr>
        </p:nvSpPr>
        <p:spPr>
          <a:xfrm>
            <a:off x="532862" y="996300"/>
            <a:ext cx="4076196" cy="314793"/>
          </a:xfrm>
        </p:spPr>
        <p:txBody>
          <a:bodyPr anchor="ctr" anchorCtr="0"/>
          <a:lstStyle>
            <a:lvl1pPr marL="0" indent="0">
              <a:buNone/>
              <a:defRPr sz="2145"/>
            </a:lvl1pPr>
            <a:lvl2pPr marL="349885" indent="0">
              <a:buNone/>
              <a:defRPr sz="1835"/>
            </a:lvl2pPr>
            <a:lvl3pPr marL="699770" indent="0">
              <a:buNone/>
              <a:defRPr sz="1530"/>
            </a:lvl3pPr>
            <a:lvl4pPr marL="1049655" indent="0">
              <a:buNone/>
              <a:defRPr sz="1380"/>
            </a:lvl4pPr>
            <a:lvl5pPr marL="1399540" indent="0">
              <a:buNone/>
              <a:defRPr sz="1380"/>
            </a:lvl5pPr>
            <a:lvl6pPr marL="1749425" indent="0">
              <a:buNone/>
              <a:defRPr sz="1380"/>
            </a:lvl6pPr>
            <a:lvl7pPr marL="2099310" indent="0">
              <a:buNone/>
              <a:defRPr sz="1380"/>
            </a:lvl7pPr>
            <a:lvl8pPr marL="2449195" indent="0">
              <a:buNone/>
              <a:defRPr sz="1380"/>
            </a:lvl8pPr>
            <a:lvl9pPr marL="2799080" indent="0">
              <a:buNone/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  <p:custDataLst>
              <p:tags r:id="rId3"/>
            </p:custDataLst>
          </p:nvPr>
        </p:nvSpPr>
        <p:spPr>
          <a:xfrm>
            <a:off x="532862" y="1435115"/>
            <a:ext cx="4076196" cy="32912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4"/>
            </p:custDataLst>
          </p:nvPr>
        </p:nvSpPr>
        <p:spPr>
          <a:xfrm>
            <a:off x="4725743" y="996300"/>
            <a:ext cx="4076196" cy="314793"/>
          </a:xfrm>
        </p:spPr>
        <p:txBody>
          <a:bodyPr anchor="ctr" anchorCtr="0"/>
          <a:lstStyle>
            <a:lvl1pPr marL="0" indent="0">
              <a:buNone/>
              <a:defRPr sz="2145"/>
            </a:lvl1pPr>
            <a:lvl2pPr marL="349885" indent="0">
              <a:buNone/>
              <a:defRPr sz="1835"/>
            </a:lvl2pPr>
            <a:lvl3pPr marL="699770" indent="0">
              <a:buNone/>
              <a:defRPr sz="1530"/>
            </a:lvl3pPr>
            <a:lvl4pPr marL="1049655" indent="0">
              <a:buNone/>
              <a:defRPr sz="1380"/>
            </a:lvl4pPr>
            <a:lvl5pPr marL="1399540" indent="0">
              <a:buNone/>
              <a:defRPr sz="1380"/>
            </a:lvl5pPr>
            <a:lvl6pPr marL="1749425" indent="0">
              <a:buNone/>
              <a:defRPr sz="1380"/>
            </a:lvl6pPr>
            <a:lvl7pPr marL="2099310" indent="0">
              <a:buNone/>
              <a:defRPr sz="1380"/>
            </a:lvl7pPr>
            <a:lvl8pPr marL="2449195" indent="0">
              <a:buNone/>
              <a:defRPr sz="1380"/>
            </a:lvl8pPr>
            <a:lvl9pPr marL="2799080" indent="0">
              <a:buNone/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5"/>
            </p:custDataLst>
          </p:nvPr>
        </p:nvSpPr>
        <p:spPr>
          <a:xfrm>
            <a:off x="4725743" y="1435115"/>
            <a:ext cx="4076196" cy="32912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/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/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/>
          <p:nvPr>
            <p:ph idx="1"/>
            <p:custDataLst>
              <p:tags r:id="rId2"/>
            </p:custDataLst>
          </p:nvPr>
        </p:nvSpPr>
        <p:spPr>
          <a:xfrm>
            <a:off x="532862" y="275562"/>
            <a:ext cx="8270536" cy="44527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/>
          <p:nvPr>
            <p:ph type="body" idx="13" hasCustomPrompt="1"/>
            <p:custDataLst>
              <p:tags r:id="rId5"/>
            </p:custDataLst>
          </p:nvPr>
        </p:nvSpPr>
        <p:spPr>
          <a:xfrm>
            <a:off x="532862" y="996300"/>
            <a:ext cx="8268318" cy="310392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7" name="标题 1"/>
          <p:cNvSpPr/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/>
          <p:nvPr>
            <p:ph type="dt" sz="half" idx="16385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/>
          <p:nvPr>
            <p:ph type="ftr" sz="quarter" idx="16386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1" name="灯片编号占位符 5"/>
          <p:cNvSpPr/>
          <p:nvPr>
            <p:ph type="sldNum" sz="quarter" idx="16387"/>
            <p:custDataLst>
              <p:tags r:id="rId4"/>
            </p:custDataLst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 7"/>
          <p:cNvSpPr/>
          <p:nvPr userDrawn="1">
            <p:custDataLst>
              <p:tags r:id="rId5"/>
            </p:custDataLst>
          </p:nvPr>
        </p:nvSpPr>
        <p:spPr>
          <a:xfrm>
            <a:off x="5574396" y="1"/>
            <a:ext cx="3760404" cy="52483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4" h="10799">
                <a:moveTo>
                  <a:pt x="0" y="0"/>
                </a:moveTo>
                <a:lnTo>
                  <a:pt x="7734" y="0"/>
                </a:lnTo>
                <a:lnTo>
                  <a:pt x="7734" y="10799"/>
                </a:lnTo>
                <a:lnTo>
                  <a:pt x="3" y="10799"/>
                </a:lnTo>
                <a:lnTo>
                  <a:pt x="5401" y="5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80" dirty="0">
              <a:latin typeface="MiSans" panose="00000500000000000000" charset="-122"/>
              <a:ea typeface="MiSans" panose="00000500000000000000" charset="-122"/>
              <a:cs typeface="+mn-ea"/>
              <a:sym typeface="MiSans" panose="00000500000000000000" charset="-122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6"/>
            </p:custDataLst>
          </p:nvPr>
        </p:nvSpPr>
        <p:spPr>
          <a:xfrm rot="13500000">
            <a:off x="3867935" y="768881"/>
            <a:ext cx="3713500" cy="3711096"/>
          </a:xfrm>
          <a:custGeom>
            <a:avLst/>
            <a:gdLst>
              <a:gd name="connsiteX0" fmla="*/ 7638 w 7638"/>
              <a:gd name="connsiteY0" fmla="*/ 7636 h 7636"/>
              <a:gd name="connsiteX1" fmla="*/ 0 w 7638"/>
              <a:gd name="connsiteY1" fmla="*/ 7636 h 7636"/>
              <a:gd name="connsiteX2" fmla="*/ 0 w 7638"/>
              <a:gd name="connsiteY2" fmla="*/ 0 h 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8" h="7636">
                <a:moveTo>
                  <a:pt x="7638" y="7636"/>
                </a:moveTo>
                <a:lnTo>
                  <a:pt x="0" y="763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80">
              <a:latin typeface="MiSans" panose="00000500000000000000" charset="-122"/>
              <a:ea typeface="MiSans" panose="00000500000000000000" charset="-122"/>
              <a:cs typeface="+mn-ea"/>
              <a:sym typeface="MiSans" panose="00000500000000000000" charset="-122"/>
            </a:endParaRPr>
          </a:p>
        </p:txBody>
      </p:sp>
      <p:sp>
        <p:nvSpPr>
          <p:cNvPr id="7" name="日期"/>
          <p:cNvSpPr/>
          <p:nvPr>
            <p:ph type="body" idx="16389" hasCustomPrompt="1"/>
            <p:custDataLst>
              <p:tags r:id="rId7"/>
            </p:custDataLst>
          </p:nvPr>
        </p:nvSpPr>
        <p:spPr>
          <a:xfrm>
            <a:off x="687955" y="1263600"/>
            <a:ext cx="4668210" cy="34992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accent1"/>
                </a:solidFill>
              </a:defRPr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grpSp>
        <p:nvGrpSpPr>
          <p:cNvPr id="13" name="组合 8"/>
          <p:cNvGrpSpPr/>
          <p:nvPr userDrawn="1"/>
        </p:nvGrpSpPr>
        <p:grpSpPr>
          <a:xfrm>
            <a:off x="5580241" y="864544"/>
            <a:ext cx="3520097" cy="3518740"/>
            <a:chOff x="5821045" y="414020"/>
            <a:chExt cx="6028690" cy="6028690"/>
          </a:xfrm>
        </p:grpSpPr>
        <p:sp>
          <p:nvSpPr>
            <p:cNvPr id="15" name="菱形 9"/>
            <p:cNvSpPr/>
            <p:nvPr>
              <p:custDataLst>
                <p:tags r:id="rId8"/>
              </p:custDataLst>
            </p:nvPr>
          </p:nvSpPr>
          <p:spPr>
            <a:xfrm>
              <a:off x="5821045" y="414020"/>
              <a:ext cx="6028690" cy="6028690"/>
            </a:xfrm>
            <a:prstGeom prst="diamond">
              <a:avLst/>
            </a:prstGeom>
            <a:noFill/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80" dirty="0">
                <a:latin typeface="MiSans" panose="00000500000000000000" charset="-122"/>
                <a:ea typeface="MiSans" panose="00000500000000000000" charset="-122"/>
                <a:cs typeface="+mn-ea"/>
                <a:sym typeface="MiSans" panose="00000500000000000000" charset="-122"/>
              </a:endParaRPr>
            </a:p>
          </p:txBody>
        </p:sp>
        <p:sp>
          <p:nvSpPr>
            <p:cNvPr id="16" name="菱形 12"/>
            <p:cNvSpPr/>
            <p:nvPr>
              <p:custDataLst>
                <p:tags r:id="rId9"/>
              </p:custDataLst>
            </p:nvPr>
          </p:nvSpPr>
          <p:spPr>
            <a:xfrm>
              <a:off x="6052820" y="645795"/>
              <a:ext cx="5564505" cy="5564505"/>
            </a:xfrm>
            <a:prstGeom prst="diamond">
              <a:avLst/>
            </a:prstGeom>
            <a:blipFill dpi="0" rotWithShape="1">
              <a:blip r:embed="rId10"/>
              <a:srcRect/>
              <a:stretch>
                <a:fillRect l="-2750" r="-443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80" dirty="0">
                <a:latin typeface="MiSans" panose="00000500000000000000" charset="-122"/>
                <a:ea typeface="MiSans" panose="00000500000000000000" charset="-122"/>
                <a:cs typeface="+mn-ea"/>
                <a:sym typeface="MiSans" panose="00000500000000000000" charset="-122"/>
              </a:endParaRPr>
            </a:p>
          </p:txBody>
        </p:sp>
      </p:grpSp>
      <p:sp>
        <p:nvSpPr>
          <p:cNvPr id="6" name="标题 1"/>
          <p:cNvSpPr/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687955" y="1652400"/>
            <a:ext cx="4863901" cy="194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90" b="1" spc="0"/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10" name="署名占位符 10"/>
          <p:cNvSpPr/>
          <p:nvPr>
            <p:ph type="body" sz="quarter" idx="16390" hasCustomPrompt="1"/>
            <p:custDataLst>
              <p:tags r:id="rId12"/>
            </p:custDataLst>
          </p:nvPr>
        </p:nvSpPr>
        <p:spPr>
          <a:xfrm>
            <a:off x="687955" y="3635280"/>
            <a:ext cx="1945425" cy="4082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123123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t="31990" r="50312"/>
          <a:stretch>
            <a:fillRect/>
          </a:stretch>
        </p:blipFill>
        <p:spPr>
          <a:xfrm>
            <a:off x="5498781" y="0"/>
            <a:ext cx="3836019" cy="524831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90" h="10759">
                <a:moveTo>
                  <a:pt x="0" y="0"/>
                </a:moveTo>
                <a:lnTo>
                  <a:pt x="7890" y="0"/>
                </a:lnTo>
                <a:lnTo>
                  <a:pt x="7890" y="10759"/>
                </a:lnTo>
                <a:lnTo>
                  <a:pt x="0" y="1075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Isosceles Triangle 6"/>
          <p:cNvSpPr/>
          <p:nvPr userDrawn="1">
            <p:custDataLst>
              <p:tags r:id="rId7"/>
            </p:custDataLst>
          </p:nvPr>
        </p:nvSpPr>
        <p:spPr>
          <a:xfrm>
            <a:off x="5235668" y="3360304"/>
            <a:ext cx="3776705" cy="188801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7768" h="3885">
                <a:moveTo>
                  <a:pt x="3884" y="0"/>
                </a:moveTo>
                <a:lnTo>
                  <a:pt x="7768" y="3885"/>
                </a:lnTo>
                <a:lnTo>
                  <a:pt x="0" y="3885"/>
                </a:lnTo>
                <a:lnTo>
                  <a:pt x="38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380"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MiSans" panose="00000500000000000000" charset="-122"/>
            </a:endParaRPr>
          </a:p>
        </p:txBody>
      </p:sp>
      <p:sp>
        <p:nvSpPr>
          <p:cNvPr id="6" name="标题 1"/>
          <p:cNvSpPr/>
          <p:nvPr>
            <p:ph type="title" idx="17826049" hasCustomPrompt="1"/>
            <p:custDataLst>
              <p:tags r:id="rId8"/>
            </p:custDataLst>
          </p:nvPr>
        </p:nvSpPr>
        <p:spPr>
          <a:xfrm>
            <a:off x="777900" y="2702160"/>
            <a:ext cx="4863496" cy="11664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75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6"/>
          <p:cNvSpPr/>
          <p:nvPr>
            <p:ph type="body" idx="17826561" hasCustomPrompt="1"/>
            <p:custDataLst>
              <p:tags r:id="rId9"/>
            </p:custDataLst>
          </p:nvPr>
        </p:nvSpPr>
        <p:spPr>
          <a:xfrm>
            <a:off x="777900" y="1458000"/>
            <a:ext cx="1169281" cy="11664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51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>
            <p:custDataLst>
              <p:tags r:id="rId2"/>
            </p:custDataLst>
          </p:nvPr>
        </p:nvSpPr>
        <p:spPr>
          <a:xfrm>
            <a:off x="5574396" y="1"/>
            <a:ext cx="3760404" cy="52483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4" h="10799">
                <a:moveTo>
                  <a:pt x="0" y="0"/>
                </a:moveTo>
                <a:lnTo>
                  <a:pt x="7734" y="0"/>
                </a:lnTo>
                <a:lnTo>
                  <a:pt x="7734" y="10799"/>
                </a:lnTo>
                <a:lnTo>
                  <a:pt x="3" y="10799"/>
                </a:lnTo>
                <a:lnTo>
                  <a:pt x="5401" y="5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80" dirty="0">
              <a:latin typeface="MiSans" panose="00000500000000000000" charset="-122"/>
              <a:ea typeface="MiSans" panose="00000500000000000000" charset="-122"/>
              <a:cs typeface="+mn-ea"/>
              <a:sym typeface="MiSans" panose="00000500000000000000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3"/>
            </p:custDataLst>
          </p:nvPr>
        </p:nvSpPr>
        <p:spPr>
          <a:xfrm rot="13500000">
            <a:off x="3867935" y="768881"/>
            <a:ext cx="3713500" cy="3711096"/>
          </a:xfrm>
          <a:custGeom>
            <a:avLst/>
            <a:gdLst>
              <a:gd name="connsiteX0" fmla="*/ 7638 w 7638"/>
              <a:gd name="connsiteY0" fmla="*/ 7636 h 7636"/>
              <a:gd name="connsiteX1" fmla="*/ 0 w 7638"/>
              <a:gd name="connsiteY1" fmla="*/ 7636 h 7636"/>
              <a:gd name="connsiteX2" fmla="*/ 0 w 7638"/>
              <a:gd name="connsiteY2" fmla="*/ 0 h 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8" h="7636">
                <a:moveTo>
                  <a:pt x="7638" y="7636"/>
                </a:moveTo>
                <a:lnTo>
                  <a:pt x="0" y="763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80">
              <a:latin typeface="MiSans" panose="00000500000000000000" charset="-122"/>
              <a:ea typeface="MiSans" panose="00000500000000000000" charset="-122"/>
              <a:cs typeface="+mn-ea"/>
              <a:sym typeface="MiSans" panose="000005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580241" y="864544"/>
            <a:ext cx="3520097" cy="3518740"/>
            <a:chOff x="5821045" y="414020"/>
            <a:chExt cx="6028690" cy="6028690"/>
          </a:xfrm>
        </p:grpSpPr>
        <p:sp>
          <p:nvSpPr>
            <p:cNvPr id="12" name="菱形 11"/>
            <p:cNvSpPr/>
            <p:nvPr>
              <p:custDataLst>
                <p:tags r:id="rId4"/>
              </p:custDataLst>
            </p:nvPr>
          </p:nvSpPr>
          <p:spPr>
            <a:xfrm>
              <a:off x="5821045" y="414020"/>
              <a:ext cx="6028690" cy="6028690"/>
            </a:xfrm>
            <a:prstGeom prst="diamond">
              <a:avLst/>
            </a:prstGeom>
            <a:noFill/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80" dirty="0">
                <a:latin typeface="MiSans" panose="00000500000000000000" charset="-122"/>
                <a:ea typeface="MiSans" panose="00000500000000000000" charset="-122"/>
                <a:cs typeface="+mn-ea"/>
                <a:sym typeface="MiSans" panose="00000500000000000000" charset="-122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5"/>
              </p:custDataLst>
            </p:nvPr>
          </p:nvSpPr>
          <p:spPr>
            <a:xfrm>
              <a:off x="6052820" y="645795"/>
              <a:ext cx="5564505" cy="5564505"/>
            </a:xfrm>
            <a:prstGeom prst="diamond">
              <a:avLst/>
            </a:prstGeom>
            <a:blipFill dpi="0" rotWithShape="1">
              <a:blip r:embed="rId6"/>
              <a:srcRect/>
              <a:stretch>
                <a:fillRect l="-2750" r="-4437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80" dirty="0">
                <a:latin typeface="MiSans" panose="00000500000000000000" charset="-122"/>
                <a:ea typeface="MiSans" panose="00000500000000000000" charset="-122"/>
                <a:cs typeface="+mn-ea"/>
                <a:sym typeface="MiSans" panose="00000500000000000000" charset="-122"/>
              </a:endParaRPr>
            </a:p>
          </p:txBody>
        </p:sp>
      </p:grpSp>
      <p:sp>
        <p:nvSpPr>
          <p:cNvPr id="16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3092153" y="4864860"/>
            <a:ext cx="3150495" cy="279450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20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7" name="灯片编号占位符 5"/>
          <p:cNvSpPr txBox="1"/>
          <p:nvPr userDrawn="1">
            <p:custDataLst>
              <p:tags r:id="rId10"/>
            </p:custDataLst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wrap="square" lIns="69984" tIns="34992" rIns="69984" bIns="34992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F26B5-172A-4DC2-B0B7-181CFC56B87C}" type="slidenum">
              <a:rPr lang="zh-CN" altLang="en-US" sz="920" smtClean="0"/>
            </a:fld>
            <a:endParaRPr lang="zh-CN" altLang="en-US" sz="920"/>
          </a:p>
        </p:txBody>
      </p:sp>
      <p:sp>
        <p:nvSpPr>
          <p:cNvPr id="7" name="Subtitle 6"/>
          <p:cNvSpPr/>
          <p:nvPr>
            <p:ph type="body" idx="17826305" hasCustomPrompt="1"/>
            <p:custDataLst>
              <p:tags r:id="rId11"/>
            </p:custDataLst>
          </p:nvPr>
        </p:nvSpPr>
        <p:spPr>
          <a:xfrm>
            <a:off x="1054541" y="2041200"/>
            <a:ext cx="4172299" cy="34992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accent1"/>
                </a:solidFill>
              </a:defRPr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29" name="标题 11"/>
          <p:cNvSpPr/>
          <p:nvPr>
            <p:ph type="ctrTitle" idx="17826049" hasCustomPrompt="1"/>
            <p:custDataLst>
              <p:tags r:id="rId12"/>
            </p:custDataLst>
          </p:nvPr>
        </p:nvSpPr>
        <p:spPr>
          <a:xfrm>
            <a:off x="1054541" y="2430000"/>
            <a:ext cx="4173649" cy="7776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900" b="1" spc="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532862" y="4864860"/>
            <a:ext cx="2100330" cy="279450"/>
          </a:xfrm>
        </p:spPr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92153" y="4864860"/>
            <a:ext cx="3150495" cy="279450"/>
          </a:xfrm>
        </p:spPr>
        <p:txBody>
          <a:bodyPr/>
          <a:p>
            <a:endParaRPr lang="zh-CN" altLang="en-US"/>
          </a:p>
        </p:txBody>
      </p:sp>
      <p:sp>
        <p:nvSpPr>
          <p:cNvPr id="10" name="灯片编号占位符 5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702484" y="4864860"/>
            <a:ext cx="2100330" cy="279450"/>
          </a:xfr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/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583020" y="2041200"/>
            <a:ext cx="1809428" cy="34992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/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582615" y="2430000"/>
            <a:ext cx="1810238" cy="583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3675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/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3116462" y="174960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/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3714473" y="169128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/>
          <p:nvPr>
            <p:ph type="body" idx="51446017" hasCustomPrompt="1"/>
            <p:custDataLst>
              <p:tags r:id="rId9"/>
            </p:custDataLst>
          </p:nvPr>
        </p:nvSpPr>
        <p:spPr>
          <a:xfrm>
            <a:off x="3889500" y="163296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/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6121101" y="174960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6719111" y="169128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/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6894139" y="163296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/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3116462" y="303264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3714473" y="297432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/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3889500" y="291600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/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6121101" y="303264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/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6719111" y="297432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/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6894139" y="291600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/>
          <p:nvPr>
            <p:ph idx="16392" hasCustomPrompt="1"/>
            <p:custDataLst>
              <p:tags r:id="rId3"/>
            </p:custDataLst>
          </p:nvPr>
        </p:nvSpPr>
        <p:spPr>
          <a:xfrm>
            <a:off x="466740" y="1166400"/>
            <a:ext cx="4200660" cy="361584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/>
          <p:nvPr>
            <p:ph type="body" idx="16386" hasCustomPrompt="1"/>
            <p:custDataLst>
              <p:tags r:id="rId4"/>
            </p:custDataLst>
          </p:nvPr>
        </p:nvSpPr>
        <p:spPr>
          <a:xfrm>
            <a:off x="5017455" y="116640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9" name="文本占位符 8"/>
          <p:cNvSpPr/>
          <p:nvPr>
            <p:ph type="body" idx="16387" hasCustomPrompt="1"/>
            <p:custDataLst>
              <p:tags r:id="rId5"/>
            </p:custDataLst>
          </p:nvPr>
        </p:nvSpPr>
        <p:spPr>
          <a:xfrm>
            <a:off x="5017455" y="15940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文本占位符 9"/>
          <p:cNvSpPr/>
          <p:nvPr>
            <p:ph type="body" idx="16388" hasCustomPrompt="1"/>
            <p:custDataLst>
              <p:tags r:id="rId6"/>
            </p:custDataLst>
          </p:nvPr>
        </p:nvSpPr>
        <p:spPr>
          <a:xfrm>
            <a:off x="5017455" y="252720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1" name="文本占位符 10"/>
          <p:cNvSpPr/>
          <p:nvPr>
            <p:ph type="body" idx="16389" hasCustomPrompt="1"/>
            <p:custDataLst>
              <p:tags r:id="rId7"/>
            </p:custDataLst>
          </p:nvPr>
        </p:nvSpPr>
        <p:spPr>
          <a:xfrm>
            <a:off x="5017455" y="29548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文本占位符 11"/>
          <p:cNvSpPr/>
          <p:nvPr>
            <p:ph type="body" idx="16390" hasCustomPrompt="1"/>
            <p:custDataLst>
              <p:tags r:id="rId8"/>
            </p:custDataLst>
          </p:nvPr>
        </p:nvSpPr>
        <p:spPr>
          <a:xfrm>
            <a:off x="5017455" y="3888000"/>
            <a:ext cx="385060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91" hasCustomPrompt="1"/>
            <p:custDataLst>
              <p:tags r:id="rId9"/>
            </p:custDataLst>
          </p:nvPr>
        </p:nvSpPr>
        <p:spPr>
          <a:xfrm>
            <a:off x="5017455" y="4315680"/>
            <a:ext cx="385060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/>
          <p:nvPr>
            <p:ph type="body" idx="16392" hasCustomPrompt="1"/>
            <p:custDataLst>
              <p:tags r:id="rId3"/>
            </p:custDataLst>
          </p:nvPr>
        </p:nvSpPr>
        <p:spPr>
          <a:xfrm>
            <a:off x="46674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图片占位符 7"/>
          <p:cNvSpPr/>
          <p:nvPr>
            <p:ph type="pic" idx="16393" hasCustomPrompt="1"/>
            <p:custDataLst>
              <p:tags r:id="rId4"/>
            </p:custDataLst>
          </p:nvPr>
        </p:nvSpPr>
        <p:spPr>
          <a:xfrm>
            <a:off x="46674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/>
          <p:nvPr>
            <p:ph type="body" idx="16386" hasCustomPrompt="1"/>
            <p:custDataLst>
              <p:tags r:id="rId5"/>
            </p:custDataLst>
          </p:nvPr>
        </p:nvSpPr>
        <p:spPr>
          <a:xfrm>
            <a:off x="70011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0" name="文本占位符 9"/>
          <p:cNvSpPr/>
          <p:nvPr>
            <p:ph type="body" idx="16387" hasCustomPrompt="1"/>
            <p:custDataLst>
              <p:tags r:id="rId6"/>
            </p:custDataLst>
          </p:nvPr>
        </p:nvSpPr>
        <p:spPr>
          <a:xfrm>
            <a:off x="70011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0"/>
          <p:cNvSpPr/>
          <p:nvPr>
            <p:ph type="body" idx="16394" hasCustomPrompt="1"/>
            <p:custDataLst>
              <p:tags r:id="rId7"/>
            </p:custDataLst>
          </p:nvPr>
        </p:nvSpPr>
        <p:spPr>
          <a:xfrm>
            <a:off x="334497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图片占位符 11"/>
          <p:cNvSpPr/>
          <p:nvPr>
            <p:ph type="pic" idx="16395" hasCustomPrompt="1"/>
            <p:custDataLst>
              <p:tags r:id="rId8"/>
            </p:custDataLst>
          </p:nvPr>
        </p:nvSpPr>
        <p:spPr>
          <a:xfrm>
            <a:off x="334497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357834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357834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/>
          <p:nvPr>
            <p:ph type="body" idx="16396" hasCustomPrompt="1"/>
            <p:custDataLst>
              <p:tags r:id="rId11"/>
            </p:custDataLst>
          </p:nvPr>
        </p:nvSpPr>
        <p:spPr>
          <a:xfrm>
            <a:off x="622320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/>
          <p:nvPr>
            <p:ph type="pic" idx="16397" hasCustomPrompt="1"/>
            <p:custDataLst>
              <p:tags r:id="rId12"/>
            </p:custDataLst>
          </p:nvPr>
        </p:nvSpPr>
        <p:spPr>
          <a:xfrm>
            <a:off x="622320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645657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645657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3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/>
          <p:nvPr>
            <p:ph type="body" idx="16392" hasCustomPrompt="1"/>
            <p:custDataLst>
              <p:tags r:id="rId3"/>
            </p:custDataLst>
          </p:nvPr>
        </p:nvSpPr>
        <p:spPr>
          <a:xfrm>
            <a:off x="46674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图片占位符 7"/>
          <p:cNvSpPr/>
          <p:nvPr>
            <p:ph type="pic" idx="16393" hasCustomPrompt="1"/>
            <p:custDataLst>
              <p:tags r:id="rId4"/>
            </p:custDataLst>
          </p:nvPr>
        </p:nvSpPr>
        <p:spPr>
          <a:xfrm>
            <a:off x="46674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/>
          <p:nvPr>
            <p:ph type="body" idx="16386" hasCustomPrompt="1"/>
            <p:custDataLst>
              <p:tags r:id="rId5"/>
            </p:custDataLst>
          </p:nvPr>
        </p:nvSpPr>
        <p:spPr>
          <a:xfrm>
            <a:off x="70011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0" name="文本占位符 9"/>
          <p:cNvSpPr/>
          <p:nvPr>
            <p:ph type="body" idx="16387" hasCustomPrompt="1"/>
            <p:custDataLst>
              <p:tags r:id="rId6"/>
            </p:custDataLst>
          </p:nvPr>
        </p:nvSpPr>
        <p:spPr>
          <a:xfrm>
            <a:off x="70011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0"/>
          <p:cNvSpPr/>
          <p:nvPr>
            <p:ph type="body" idx="16394" hasCustomPrompt="1"/>
            <p:custDataLst>
              <p:tags r:id="rId7"/>
            </p:custDataLst>
          </p:nvPr>
        </p:nvSpPr>
        <p:spPr>
          <a:xfrm>
            <a:off x="334497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图片占位符 11"/>
          <p:cNvSpPr/>
          <p:nvPr>
            <p:ph type="pic" idx="16395" hasCustomPrompt="1"/>
            <p:custDataLst>
              <p:tags r:id="rId8"/>
            </p:custDataLst>
          </p:nvPr>
        </p:nvSpPr>
        <p:spPr>
          <a:xfrm>
            <a:off x="334497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357834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357834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/>
          <p:nvPr>
            <p:ph type="body" idx="16396" hasCustomPrompt="1"/>
            <p:custDataLst>
              <p:tags r:id="rId11"/>
            </p:custDataLst>
          </p:nvPr>
        </p:nvSpPr>
        <p:spPr>
          <a:xfrm>
            <a:off x="622320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/>
          <p:nvPr>
            <p:ph type="pic" idx="16397" hasCustomPrompt="1"/>
            <p:custDataLst>
              <p:tags r:id="rId12"/>
            </p:custDataLst>
          </p:nvPr>
        </p:nvSpPr>
        <p:spPr>
          <a:xfrm>
            <a:off x="622320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645657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645657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2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/>
          <p:nvPr>
            <p:ph type="body" idx="16393" hasCustomPrompt="1"/>
            <p:custDataLst>
              <p:tags r:id="rId3"/>
            </p:custDataLst>
          </p:nvPr>
        </p:nvSpPr>
        <p:spPr>
          <a:xfrm>
            <a:off x="466740" y="1166400"/>
            <a:ext cx="2644860" cy="361584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装饰  7"/>
          <p:cNvSpPr/>
          <p:nvPr>
            <p:ph type="body" idx="16394" hasCustomPrompt="1"/>
            <p:custDataLst>
              <p:tags r:id="rId4"/>
            </p:custDataLst>
          </p:nvPr>
        </p:nvSpPr>
        <p:spPr>
          <a:xfrm>
            <a:off x="1322430" y="147744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图片占位符 8"/>
          <p:cNvSpPr/>
          <p:nvPr>
            <p:ph type="pic" idx="16392" hasCustomPrompt="1"/>
            <p:custDataLst>
              <p:tags r:id="rId5"/>
            </p:custDataLst>
          </p:nvPr>
        </p:nvSpPr>
        <p:spPr>
          <a:xfrm>
            <a:off x="1540242" y="1695168"/>
            <a:ext cx="497856" cy="497664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/>
          <p:nvPr>
            <p:ph type="body" idx="16386" hasCustomPrompt="1"/>
            <p:custDataLst>
              <p:tags r:id="rId6"/>
            </p:custDataLst>
          </p:nvPr>
        </p:nvSpPr>
        <p:spPr>
          <a:xfrm>
            <a:off x="777900" y="2643840"/>
            <a:ext cx="202254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1" name="文本占位符 10"/>
          <p:cNvSpPr/>
          <p:nvPr>
            <p:ph type="body" idx="16387" hasCustomPrompt="1"/>
            <p:custDataLst>
              <p:tags r:id="rId7"/>
            </p:custDataLst>
          </p:nvPr>
        </p:nvSpPr>
        <p:spPr>
          <a:xfrm>
            <a:off x="777900" y="3071520"/>
            <a:ext cx="202254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2" name="装饰  1"/>
          <p:cNvSpPr/>
          <p:nvPr>
            <p:ph type="body" idx="16396" hasCustomPrompt="1"/>
            <p:custDataLst>
              <p:tags r:id="rId8"/>
            </p:custDataLst>
          </p:nvPr>
        </p:nvSpPr>
        <p:spPr>
          <a:xfrm>
            <a:off x="3344970" y="1166400"/>
            <a:ext cx="2644860" cy="361584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7" hasCustomPrompt="1"/>
            <p:custDataLst>
              <p:tags r:id="rId9"/>
            </p:custDataLst>
          </p:nvPr>
        </p:nvSpPr>
        <p:spPr>
          <a:xfrm>
            <a:off x="4200660" y="147744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/>
          <p:nvPr>
            <p:ph type="pic" idx="16395" hasCustomPrompt="1"/>
            <p:custDataLst>
              <p:tags r:id="rId10"/>
            </p:custDataLst>
          </p:nvPr>
        </p:nvSpPr>
        <p:spPr>
          <a:xfrm>
            <a:off x="4418472" y="1695168"/>
            <a:ext cx="497856" cy="497664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3656130" y="2643840"/>
            <a:ext cx="202254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3656130" y="3071520"/>
            <a:ext cx="202254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16399" hasCustomPrompt="1"/>
            <p:custDataLst>
              <p:tags r:id="rId13"/>
            </p:custDataLst>
          </p:nvPr>
        </p:nvSpPr>
        <p:spPr>
          <a:xfrm>
            <a:off x="6223200" y="1166400"/>
            <a:ext cx="2644860" cy="361584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/>
          <p:nvPr>
            <p:ph type="body" idx="16400" hasCustomPrompt="1"/>
            <p:custDataLst>
              <p:tags r:id="rId14"/>
            </p:custDataLst>
          </p:nvPr>
        </p:nvSpPr>
        <p:spPr>
          <a:xfrm>
            <a:off x="7078890" y="147744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/>
          <p:nvPr>
            <p:ph type="pic" idx="16398" hasCustomPrompt="1"/>
            <p:custDataLst>
              <p:tags r:id="rId15"/>
            </p:custDataLst>
          </p:nvPr>
        </p:nvSpPr>
        <p:spPr>
          <a:xfrm>
            <a:off x="7296702" y="1695168"/>
            <a:ext cx="497856" cy="497664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/>
          <p:nvPr>
            <p:ph type="body" idx="16390" hasCustomPrompt="1"/>
            <p:custDataLst>
              <p:tags r:id="rId16"/>
            </p:custDataLst>
          </p:nvPr>
        </p:nvSpPr>
        <p:spPr>
          <a:xfrm>
            <a:off x="6534360" y="2643840"/>
            <a:ext cx="202254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7"/>
            </p:custDataLst>
          </p:nvPr>
        </p:nvSpPr>
        <p:spPr>
          <a:xfrm>
            <a:off x="6534360" y="3071520"/>
            <a:ext cx="202254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36906" y="1308555"/>
            <a:ext cx="8051265" cy="2183355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36906" y="3512566"/>
            <a:ext cx="8051265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默认位置-并列-3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/>
          <p:nvPr>
            <p:ph type="body" idx="16395" hasCustomPrompt="1"/>
            <p:custDataLst>
              <p:tags r:id="rId3"/>
            </p:custDataLst>
          </p:nvPr>
        </p:nvSpPr>
        <p:spPr>
          <a:xfrm>
            <a:off x="466740" y="1283040"/>
            <a:ext cx="466740" cy="46656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图片占位符 7"/>
          <p:cNvSpPr/>
          <p:nvPr>
            <p:ph type="pic" idx="16394" hasCustomPrompt="1"/>
            <p:custDataLst>
              <p:tags r:id="rId4"/>
            </p:custDataLst>
          </p:nvPr>
        </p:nvSpPr>
        <p:spPr>
          <a:xfrm>
            <a:off x="575646" y="1391904"/>
            <a:ext cx="248928" cy="248832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/>
          <p:nvPr>
            <p:ph type="body" idx="16386" hasCustomPrompt="1"/>
            <p:custDataLst>
              <p:tags r:id="rId5"/>
            </p:custDataLst>
          </p:nvPr>
        </p:nvSpPr>
        <p:spPr>
          <a:xfrm>
            <a:off x="1089060" y="128304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0" name="文本占位符 9"/>
          <p:cNvSpPr/>
          <p:nvPr>
            <p:ph type="body" idx="16387" hasCustomPrompt="1"/>
            <p:custDataLst>
              <p:tags r:id="rId6"/>
            </p:custDataLst>
          </p:nvPr>
        </p:nvSpPr>
        <p:spPr>
          <a:xfrm>
            <a:off x="1089060" y="1632960"/>
            <a:ext cx="3403313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装饰  0"/>
          <p:cNvSpPr/>
          <p:nvPr>
            <p:ph type="body" idx="16397" hasCustomPrompt="1"/>
            <p:custDataLst>
              <p:tags r:id="rId7"/>
            </p:custDataLst>
          </p:nvPr>
        </p:nvSpPr>
        <p:spPr>
          <a:xfrm>
            <a:off x="4842428" y="1283040"/>
            <a:ext cx="466740" cy="46656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图片占位符 11"/>
          <p:cNvSpPr/>
          <p:nvPr>
            <p:ph type="pic" idx="16396" hasCustomPrompt="1"/>
            <p:custDataLst>
              <p:tags r:id="rId8"/>
            </p:custDataLst>
          </p:nvPr>
        </p:nvSpPr>
        <p:spPr>
          <a:xfrm>
            <a:off x="4951334" y="1391904"/>
            <a:ext cx="248928" cy="248832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5464748" y="128304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5464748" y="1632960"/>
            <a:ext cx="3403313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/>
          <p:nvPr>
            <p:ph type="body" idx="16399" hasCustomPrompt="1"/>
            <p:custDataLst>
              <p:tags r:id="rId11"/>
            </p:custDataLst>
          </p:nvPr>
        </p:nvSpPr>
        <p:spPr>
          <a:xfrm>
            <a:off x="466740" y="3149280"/>
            <a:ext cx="466740" cy="46656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/>
          <p:nvPr>
            <p:ph type="pic" idx="16398" hasCustomPrompt="1"/>
            <p:custDataLst>
              <p:tags r:id="rId12"/>
            </p:custDataLst>
          </p:nvPr>
        </p:nvSpPr>
        <p:spPr>
          <a:xfrm>
            <a:off x="575646" y="3258144"/>
            <a:ext cx="248928" cy="248832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1089060" y="31492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1089060" y="3499200"/>
            <a:ext cx="3403313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/>
          <p:nvPr>
            <p:ph type="body" idx="16401" hasCustomPrompt="1"/>
            <p:custDataLst>
              <p:tags r:id="rId15"/>
            </p:custDataLst>
          </p:nvPr>
        </p:nvSpPr>
        <p:spPr>
          <a:xfrm>
            <a:off x="4842428" y="3149280"/>
            <a:ext cx="466740" cy="46656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图片占位符 19"/>
          <p:cNvSpPr/>
          <p:nvPr>
            <p:ph type="pic" idx="16400" hasCustomPrompt="1"/>
            <p:custDataLst>
              <p:tags r:id="rId16"/>
            </p:custDataLst>
          </p:nvPr>
        </p:nvSpPr>
        <p:spPr>
          <a:xfrm>
            <a:off x="4951334" y="3258144"/>
            <a:ext cx="248928" cy="248832"/>
          </a:xfrm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/>
          <p:nvPr>
            <p:ph type="body" idx="16392" hasCustomPrompt="1"/>
            <p:custDataLst>
              <p:tags r:id="rId17"/>
            </p:custDataLst>
          </p:nvPr>
        </p:nvSpPr>
        <p:spPr>
          <a:xfrm>
            <a:off x="5464748" y="31492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3" hasCustomPrompt="1"/>
            <p:custDataLst>
              <p:tags r:id="rId18"/>
            </p:custDataLst>
          </p:nvPr>
        </p:nvSpPr>
        <p:spPr>
          <a:xfrm>
            <a:off x="5464748" y="3499200"/>
            <a:ext cx="3403313" cy="116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idx="16386" hasCustomPrompt="1"/>
            <p:custDataLst>
              <p:tags r:id="rId3"/>
            </p:custDataLst>
          </p:nvPr>
        </p:nvSpPr>
        <p:spPr>
          <a:xfrm>
            <a:off x="466740" y="136080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8" name="文本占位符 7"/>
          <p:cNvSpPr/>
          <p:nvPr>
            <p:ph type="body" idx="16387" hasCustomPrompt="1"/>
            <p:custDataLst>
              <p:tags r:id="rId4"/>
            </p:custDataLst>
          </p:nvPr>
        </p:nvSpPr>
        <p:spPr>
          <a:xfrm>
            <a:off x="466740" y="1788480"/>
            <a:ext cx="2489280" cy="27993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9" name="文本占位符 8"/>
          <p:cNvSpPr/>
          <p:nvPr>
            <p:ph type="body" idx="16388" hasCustomPrompt="1"/>
            <p:custDataLst>
              <p:tags r:id="rId5"/>
            </p:custDataLst>
          </p:nvPr>
        </p:nvSpPr>
        <p:spPr>
          <a:xfrm>
            <a:off x="3422760" y="136080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0" name="文本占位符 9"/>
          <p:cNvSpPr/>
          <p:nvPr>
            <p:ph type="body" idx="16389" hasCustomPrompt="1"/>
            <p:custDataLst>
              <p:tags r:id="rId6"/>
            </p:custDataLst>
          </p:nvPr>
        </p:nvSpPr>
        <p:spPr>
          <a:xfrm>
            <a:off x="3422760" y="1788480"/>
            <a:ext cx="2489280" cy="27993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1" name="文本占位符 10"/>
          <p:cNvSpPr/>
          <p:nvPr>
            <p:ph type="body" idx="16390" hasCustomPrompt="1"/>
            <p:custDataLst>
              <p:tags r:id="rId7"/>
            </p:custDataLst>
          </p:nvPr>
        </p:nvSpPr>
        <p:spPr>
          <a:xfrm>
            <a:off x="6378780" y="136080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/>
          <p:nvPr>
            <p:ph type="body" idx="16391" hasCustomPrompt="1"/>
            <p:custDataLst>
              <p:tags r:id="rId8"/>
            </p:custDataLst>
          </p:nvPr>
        </p:nvSpPr>
        <p:spPr>
          <a:xfrm>
            <a:off x="6378780" y="1788480"/>
            <a:ext cx="2489280" cy="27993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/>
          <p:nvPr>
            <p:ph type="body" idx="16392" hasCustomPrompt="1"/>
            <p:custDataLst>
              <p:tags r:id="rId3"/>
            </p:custDataLst>
          </p:nvPr>
        </p:nvSpPr>
        <p:spPr>
          <a:xfrm>
            <a:off x="466740" y="1166400"/>
            <a:ext cx="2644860" cy="361584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/>
          <p:nvPr>
            <p:ph type="body" idx="16386" hasCustomPrompt="1"/>
            <p:custDataLst>
              <p:tags r:id="rId4"/>
            </p:custDataLst>
          </p:nvPr>
        </p:nvSpPr>
        <p:spPr>
          <a:xfrm>
            <a:off x="700110" y="159408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9" name="文本占位符 8"/>
          <p:cNvSpPr/>
          <p:nvPr>
            <p:ph type="body" idx="16387" hasCustomPrompt="1"/>
            <p:custDataLst>
              <p:tags r:id="rId5"/>
            </p:custDataLst>
          </p:nvPr>
        </p:nvSpPr>
        <p:spPr>
          <a:xfrm>
            <a:off x="700110" y="2021760"/>
            <a:ext cx="2178120" cy="233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/>
          <p:nvPr>
            <p:ph type="body" idx="16393" hasCustomPrompt="1"/>
            <p:custDataLst>
              <p:tags r:id="rId6"/>
            </p:custDataLst>
          </p:nvPr>
        </p:nvSpPr>
        <p:spPr>
          <a:xfrm>
            <a:off x="3344970" y="1166400"/>
            <a:ext cx="2644860" cy="361584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3578340" y="159408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2" name="文本占位符 11"/>
          <p:cNvSpPr/>
          <p:nvPr>
            <p:ph type="body" idx="16389" hasCustomPrompt="1"/>
            <p:custDataLst>
              <p:tags r:id="rId8"/>
            </p:custDataLst>
          </p:nvPr>
        </p:nvSpPr>
        <p:spPr>
          <a:xfrm>
            <a:off x="3578340" y="2021760"/>
            <a:ext cx="2178120" cy="233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4" hasCustomPrompt="1"/>
            <p:custDataLst>
              <p:tags r:id="rId9"/>
            </p:custDataLst>
          </p:nvPr>
        </p:nvSpPr>
        <p:spPr>
          <a:xfrm>
            <a:off x="6223200" y="1166400"/>
            <a:ext cx="2644860" cy="361584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90" hasCustomPrompt="1"/>
            <p:custDataLst>
              <p:tags r:id="rId10"/>
            </p:custDataLst>
          </p:nvPr>
        </p:nvSpPr>
        <p:spPr>
          <a:xfrm>
            <a:off x="6456570" y="159408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91" hasCustomPrompt="1"/>
            <p:custDataLst>
              <p:tags r:id="rId11"/>
            </p:custDataLst>
          </p:nvPr>
        </p:nvSpPr>
        <p:spPr>
          <a:xfrm>
            <a:off x="6456570" y="2021760"/>
            <a:ext cx="2178120" cy="233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755" y="400355"/>
            <a:ext cx="8051265" cy="1014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1755" y="1518155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4725730" y="1518155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644" y="395119"/>
            <a:ext cx="8051487" cy="1013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41644" y="1481108"/>
            <a:ext cx="3953316" cy="633493"/>
          </a:xfrm>
        </p:spPr>
        <p:txBody>
          <a:bodyPr anchor="ctr" anchorCtr="0"/>
          <a:lstStyle>
            <a:lvl1pPr marL="0" indent="0">
              <a:buNone/>
              <a:defRPr sz="2145"/>
            </a:lvl1pPr>
            <a:lvl2pPr marL="349885" indent="0">
              <a:buNone/>
              <a:defRPr sz="1835"/>
            </a:lvl2pPr>
            <a:lvl3pPr marL="699770" indent="0">
              <a:buNone/>
              <a:defRPr sz="1530"/>
            </a:lvl3pPr>
            <a:lvl4pPr marL="1049655" indent="0">
              <a:buNone/>
              <a:defRPr sz="1380"/>
            </a:lvl4pPr>
            <a:lvl5pPr marL="1399540" indent="0">
              <a:buNone/>
              <a:defRPr sz="1380"/>
            </a:lvl5pPr>
            <a:lvl6pPr marL="1749425" indent="0">
              <a:buNone/>
              <a:defRPr sz="1380"/>
            </a:lvl6pPr>
            <a:lvl7pPr marL="2099310" indent="0">
              <a:buNone/>
              <a:defRPr sz="1380"/>
            </a:lvl7pPr>
            <a:lvl8pPr marL="2449195" indent="0">
              <a:buNone/>
              <a:defRPr sz="1380"/>
            </a:lvl8pPr>
            <a:lvl9pPr marL="2799080" indent="0">
              <a:buNone/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41644" y="2156834"/>
            <a:ext cx="3953316" cy="26968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4721708" y="1481108"/>
            <a:ext cx="3971423" cy="633493"/>
          </a:xfrm>
        </p:spPr>
        <p:txBody>
          <a:bodyPr anchor="ctr" anchorCtr="0"/>
          <a:lstStyle>
            <a:lvl1pPr marL="0" indent="0">
              <a:buNone/>
              <a:defRPr sz="2145"/>
            </a:lvl1pPr>
            <a:lvl2pPr marL="349885" indent="0">
              <a:buNone/>
              <a:defRPr sz="1835"/>
            </a:lvl2pPr>
            <a:lvl3pPr marL="699770" indent="0">
              <a:buNone/>
              <a:defRPr sz="1530"/>
            </a:lvl3pPr>
            <a:lvl4pPr marL="1049655" indent="0">
              <a:buNone/>
              <a:defRPr sz="1380"/>
            </a:lvl4pPr>
            <a:lvl5pPr marL="1399540" indent="0">
              <a:buNone/>
              <a:defRPr sz="1380"/>
            </a:lvl5pPr>
            <a:lvl6pPr marL="1749425" indent="0">
              <a:buNone/>
              <a:defRPr sz="1380"/>
            </a:lvl6pPr>
            <a:lvl7pPr marL="2099310" indent="0">
              <a:buNone/>
              <a:defRPr sz="1380"/>
            </a:lvl7pPr>
            <a:lvl8pPr marL="2449195" indent="0">
              <a:buNone/>
              <a:defRPr sz="1380"/>
            </a:lvl8pPr>
            <a:lvl9pPr marL="2799080" indent="0">
              <a:buNone/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4721708" y="2156834"/>
            <a:ext cx="3971423" cy="26968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755" y="553445"/>
            <a:ext cx="3189198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3967278" y="553445"/>
            <a:ext cx="4725743" cy="4135860"/>
          </a:xfrm>
        </p:spPr>
        <p:txBody>
          <a:bodyPr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41755" y="1778165"/>
            <a:ext cx="3189198" cy="2917216"/>
          </a:xfrm>
        </p:spPr>
        <p:txBody>
          <a:bodyPr/>
          <a:lstStyle>
            <a:lvl1pPr marL="0" indent="0">
              <a:buNone/>
              <a:defRPr sz="1530"/>
            </a:lvl1pPr>
            <a:lvl2pPr marL="349885" indent="0">
              <a:buNone/>
              <a:defRPr sz="1380"/>
            </a:lvl2pPr>
            <a:lvl3pPr marL="699770" indent="0">
              <a:buNone/>
              <a:defRPr sz="1225"/>
            </a:lvl3pPr>
            <a:lvl4pPr marL="1049655" indent="0">
              <a:buNone/>
              <a:defRPr sz="1070"/>
            </a:lvl4pPr>
            <a:lvl5pPr marL="1399540" indent="0">
              <a:buNone/>
              <a:defRPr sz="1070"/>
            </a:lvl5pPr>
            <a:lvl6pPr marL="1749425" indent="0">
              <a:buNone/>
              <a:defRPr sz="1070"/>
            </a:lvl6pPr>
            <a:lvl7pPr marL="2099310" indent="0">
              <a:buNone/>
              <a:defRPr sz="1070"/>
            </a:lvl7pPr>
            <a:lvl8pPr marL="2449195" indent="0">
              <a:buNone/>
              <a:defRPr sz="1070"/>
            </a:lvl8pPr>
            <a:lvl9pPr marL="2799080" indent="0">
              <a:buNone/>
              <a:defRPr sz="10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6680204" y="400355"/>
            <a:ext cx="2012816" cy="44481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641755" y="400355"/>
            <a:ext cx="5921764" cy="44481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1" Type="http://schemas.openxmlformats.org/officeDocument/2006/relationships/theme" Target="../theme/theme2.xml"/><Relationship Id="rId40" Type="http://schemas.openxmlformats.org/officeDocument/2006/relationships/tags" Target="../tags/tag323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322.xml"/><Relationship Id="rId38" Type="http://schemas.openxmlformats.org/officeDocument/2006/relationships/tags" Target="../tags/tag321.xml"/><Relationship Id="rId37" Type="http://schemas.openxmlformats.org/officeDocument/2006/relationships/tags" Target="../tags/tag320.xml"/><Relationship Id="rId36" Type="http://schemas.openxmlformats.org/officeDocument/2006/relationships/tags" Target="../tags/tag319.xml"/><Relationship Id="rId35" Type="http://schemas.openxmlformats.org/officeDocument/2006/relationships/tags" Target="../tags/tag318.xml"/><Relationship Id="rId34" Type="http://schemas.openxmlformats.org/officeDocument/2006/relationships/tags" Target="../tags/tag317.xml"/><Relationship Id="rId33" Type="http://schemas.openxmlformats.org/officeDocument/2006/relationships/tags" Target="../tags/tag316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641743" y="400367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41743" y="1518167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924685" marR="0" indent="-175260" algn="l" defTabSz="699770" rtl="0" eaLnBrk="1" fontAlgn="auto" latinLnBrk="0" hangingPunct="1">
        <a:lnSpc>
          <a:spcPct val="90000"/>
        </a:lnSpc>
        <a:spcBef>
          <a:spcPct val="770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1835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lang="en-US" altLang="zh-CN" sz="1835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lang="en-US" altLang="zh-CN" sz="1835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2799080" indent="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None/>
        <a:defRPr lang="en-US" altLang="zh-CN" sz="1835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/>
          <p:nvPr>
            <p:ph type="sldNum" sz="quarter" idx="4"/>
            <p:custDataLst>
              <p:tags r:id="rId33"/>
            </p:custDataLst>
          </p:nvPr>
        </p:nvSpPr>
        <p:spPr>
          <a:xfrm>
            <a:off x="6702484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34"/>
            </p:custDataLst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35"/>
            </p:custDataLst>
          </p:nvPr>
        </p:nvSpPr>
        <p:spPr>
          <a:xfrm>
            <a:off x="532862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6"/>
            </p:custDataLst>
          </p:nvPr>
        </p:nvSpPr>
        <p:spPr>
          <a:xfrm>
            <a:off x="532862" y="996299"/>
            <a:ext cx="8269016" cy="373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/>
          <p:nvPr>
            <p:ph type="title"/>
            <p:custDataLst>
              <p:tags r:id="rId37"/>
            </p:custDataLst>
          </p:nvPr>
        </p:nvSpPr>
        <p:spPr>
          <a:xfrm>
            <a:off x="532862" y="275528"/>
            <a:ext cx="8269016" cy="55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9" name="Freeform: Shape 28"/>
          <p:cNvSpPr/>
          <p:nvPr userDrawn="1">
            <p:custDataLst>
              <p:tags r:id="rId38"/>
            </p:custDataLst>
          </p:nvPr>
        </p:nvSpPr>
        <p:spPr>
          <a:xfrm flipH="1">
            <a:off x="0" y="4522716"/>
            <a:ext cx="714696" cy="726084"/>
          </a:xfrm>
          <a:custGeom>
            <a:avLst/>
            <a:gdLst>
              <a:gd name="connsiteX0" fmla="*/ 1914899 w 3829797"/>
              <a:gd name="connsiteY0" fmla="*/ 0 h 1946550"/>
              <a:gd name="connsiteX1" fmla="*/ 1406216 w 3829797"/>
              <a:gd name="connsiteY1" fmla="*/ 517091 h 1946550"/>
              <a:gd name="connsiteX2" fmla="*/ 0 w 3829797"/>
              <a:gd name="connsiteY2" fmla="*/ 1946550 h 1946550"/>
              <a:gd name="connsiteX3" fmla="*/ 3829797 w 3829797"/>
              <a:gd name="connsiteY3" fmla="*/ 1946550 h 1946550"/>
              <a:gd name="connsiteX4" fmla="*/ 1914899 w 3829797"/>
              <a:gd name="connsiteY4" fmla="*/ 0 h 19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" h="3959">
                <a:moveTo>
                  <a:pt x="3895" y="0"/>
                </a:moveTo>
                <a:lnTo>
                  <a:pt x="3895" y="3959"/>
                </a:lnTo>
                <a:lnTo>
                  <a:pt x="0" y="3959"/>
                </a:lnTo>
                <a:lnTo>
                  <a:pt x="38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id-ID" sz="1380"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MiSans" panose="00000500000000000000" charset="-122"/>
            </a:endParaRPr>
          </a:p>
        </p:txBody>
      </p:sp>
      <p:sp>
        <p:nvSpPr>
          <p:cNvPr id="7" name="Freeform: Shape 28"/>
          <p:cNvSpPr/>
          <p:nvPr userDrawn="1">
            <p:custDataLst>
              <p:tags r:id="rId39"/>
            </p:custDataLst>
          </p:nvPr>
        </p:nvSpPr>
        <p:spPr>
          <a:xfrm rot="10800000" flipH="1">
            <a:off x="8929806" y="0"/>
            <a:ext cx="404994" cy="412128"/>
          </a:xfrm>
          <a:custGeom>
            <a:avLst/>
            <a:gdLst>
              <a:gd name="connsiteX0" fmla="*/ 1914899 w 3829797"/>
              <a:gd name="connsiteY0" fmla="*/ 0 h 1946550"/>
              <a:gd name="connsiteX1" fmla="*/ 1406216 w 3829797"/>
              <a:gd name="connsiteY1" fmla="*/ 517091 h 1946550"/>
              <a:gd name="connsiteX2" fmla="*/ 0 w 3829797"/>
              <a:gd name="connsiteY2" fmla="*/ 1946550 h 1946550"/>
              <a:gd name="connsiteX3" fmla="*/ 3829797 w 3829797"/>
              <a:gd name="connsiteY3" fmla="*/ 1946550 h 1946550"/>
              <a:gd name="connsiteX4" fmla="*/ 1914899 w 3829797"/>
              <a:gd name="connsiteY4" fmla="*/ 0 h 19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" h="3959">
                <a:moveTo>
                  <a:pt x="3895" y="0"/>
                </a:moveTo>
                <a:lnTo>
                  <a:pt x="3895" y="3959"/>
                </a:lnTo>
                <a:lnTo>
                  <a:pt x="0" y="3959"/>
                </a:lnTo>
                <a:lnTo>
                  <a:pt x="38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id-ID" sz="1380">
              <a:latin typeface="MiSans" panose="00000500000000000000" charset="-122"/>
              <a:ea typeface="MiSans" panose="00000500000000000000" charset="-122"/>
              <a:cs typeface="MiSans" panose="00000500000000000000" charset="-122"/>
              <a:sym typeface="MiSans" panose="00000500000000000000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8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245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175260" indent="0" algn="l" defTabSz="699770" rtl="0" eaLnBrk="1" latinLnBrk="0" hangingPunct="1">
        <a:lnSpc>
          <a:spcPct val="130000"/>
        </a:lnSpc>
        <a:spcBef>
          <a:spcPts val="765"/>
        </a:spcBef>
        <a:buFont typeface="Arial" panose="020B0604020202020204" pitchFamily="34" charset="0"/>
        <a:buChar char="•"/>
        <a:defRPr sz="1835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25145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53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75030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38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38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38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325.xml"/><Relationship Id="rId2" Type="http://schemas.openxmlformats.org/officeDocument/2006/relationships/image" Target="../media/image3.png"/><Relationship Id="rId1" Type="http://schemas.openxmlformats.org/officeDocument/2006/relationships/tags" Target="../tags/tag3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/>
          <p:nvPr>
            <p:ph type="ctrTitle" idx="16388"/>
            <p:custDataLst>
              <p:tags r:id="rId1"/>
            </p:custDataLst>
          </p:nvPr>
        </p:nvSpPr>
        <p:spPr>
          <a:xfrm>
            <a:off x="333048" y="1287178"/>
            <a:ext cx="5549715" cy="1994961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lang="zh-CN" altLang="en-US" sz="3675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以习近平文化思想为指引加快建设文化强国</a:t>
            </a:r>
            <a:endParaRPr lang="zh-CN" altLang="en-US" sz="3675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9804" y="3329465"/>
            <a:ext cx="5598720" cy="419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2145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——</a:t>
            </a:r>
            <a:r>
              <a:rPr lang="zh-CN" altLang="en-US" sz="2145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学习《习近平谈治国理政》第五卷</a:t>
            </a:r>
            <a:endParaRPr lang="zh-CN" altLang="en-US" sz="2145" b="1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5" name="图片 4" descr="首页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35" y="4787265"/>
            <a:ext cx="1307465" cy="392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LAYOUTZORDER" val="3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67d44e4d457997a28d2edea055702e989452bc"/>
  <p:tag name="KSO_WM_NEWLAYOUT_ID" val="125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0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0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1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6ac570d1b5c2ed72f749c824e61fac92952a37c1"/>
  <p:tag name="KSO_WM_NEWLAYOUT_ID" val="125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1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1e4630c5e8882c593b5be540f9a515cf8a4f042"/>
  <p:tag name="KSO_WM_NEWLAYOUT_GROUP_ID" val="layout_10012"/>
  <p:tag name="KSO_WM_NEWLAYOUT_ID" val="slide_7fa0ab1e63954210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6d241b9ed82bae261cdcd1b2928af8ac1f9b53"/>
  <p:tag name="KSO_WM_NEWLAYOUT_GROUP_ID" val="layout_31"/>
  <p:tag name="KSO_WM_NEWLAYOUT_ID" val="slide_aaf94aee24f2559b"/>
</p:tagLst>
</file>

<file path=ppt/tags/tag1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cd0a540ef8cbef4e59493ad716848019520ff539"/>
  <p:tag name="KSO_WM_NEWLAYOUT_GROUP_ID" val="layout_1-5"/>
  <p:tag name="KSO_WM_NEWLAYOUT_ID" val="slide_063b19861dc0a508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3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81c25de9e7cc39688e48925c16df589f12d54c5"/>
  <p:tag name="KSO_WM_NEWLAYOUT_GROUP_ID" val="layout_42"/>
  <p:tag name="KSO_WM_NEWLAYOUT_ID" val="slide_172fb91d41df846e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4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4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5178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5178"/>
  <p:tag name="KSO_WM_TEMPLATE_CATEGORY" val="custom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5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3"/>
  <p:tag name="KSO_WM_UNIT_ID" val="_2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5178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5178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5178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5178"/>
</p:tagLst>
</file>

<file path=ppt/tags/tag15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3"/>
  <p:tag name="KSO_WM_UNIT_ID" val="_2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58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59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3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4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5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6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7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6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1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5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79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6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7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8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8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91.xml><?xml version="1.0" encoding="utf-8"?>
<p:tagLst xmlns:p="http://schemas.openxmlformats.org/presentationml/2006/main">
  <p:tag name="LAYOUTZORDER" val="3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9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7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9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94.xml><?xml version="1.0" encoding="utf-8"?>
<p:tagLst xmlns:p="http://schemas.openxmlformats.org/presentationml/2006/main">
  <p:tag name="LAYOUTZORDER" val="6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95.xml><?xml version="1.0" encoding="utf-8"?>
<p:tagLst xmlns:p="http://schemas.openxmlformats.org/presentationml/2006/main">
  <p:tag name="LAYOUTZORDER" val="8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19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71e0b8edcd3e3ebc377685bb30d98243388cae9"/>
  <p:tag name="KSO_WM_NEWLAYOUT_ID" val="1246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9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7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0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0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20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6ac570d1b5c2ed72f749c824e61fac92952a37c1"/>
  <p:tag name="KSO_WM_NEWLAYOUT_ID" val="125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0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05.xml><?xml version="1.0" encoding="utf-8"?>
<p:tagLst xmlns:p="http://schemas.openxmlformats.org/presentationml/2006/main">
  <p:tag name="LAYOUTZORDER" val="3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20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7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207.xml><?xml version="1.0" encoding="utf-8"?>
<p:tagLst xmlns:p="http://schemas.openxmlformats.org/presentationml/2006/main">
  <p:tag name="LAYOUTZORDER" val="6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208.xml><?xml version="1.0" encoding="utf-8"?>
<p:tagLst xmlns:p="http://schemas.openxmlformats.org/presentationml/2006/main">
  <p:tag name="LAYOUTZORDER" val="8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20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1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1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1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67d44e4d457997a28d2edea055702e989452bc"/>
  <p:tag name="KSO_WM_NEWLAYOUT_ID" val="1258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6a193582a721ed1f489faadaf35b3146123444cd"/>
  <p:tag name="KSO_WM_NEWLAYOUT_ID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3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a7b840ddf4d30f33fd4a488811bc95ad0e34b7"/>
  <p:tag name="KSO_WM_NEWLAYOUT_GROUP_ID" val="layout_10012"/>
  <p:tag name="KSO_WM_NEWLAYOUT_ID" val="slide_1b601487e8903dfa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2b03a0893540f8b11cbb7360c6e4aec34d4238"/>
  <p:tag name="KSO_WM_NEWLAYOUT_GROUP_ID" val="layout_38"/>
  <p:tag name="KSO_WM_NEWLAYOUT_ID" val="slide_3e4f13ddd7dc8528"/>
</p:tagLst>
</file>

<file path=ppt/tags/tag2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ada887125c624832bf869dfcf724c83b68f568"/>
  <p:tag name="KSO_WM_NEWLAYOUT_GROUP_ID" val="layout_39"/>
  <p:tag name="KSO_WM_NEWLAYOUT_ID" val="slide_5970346f41a9f824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68b794c96ce2c3b9451434fdb21cb969556c76e"/>
  <p:tag name="KSO_WM_NEWLAYOUT_GROUP_ID" val="layout_53"/>
  <p:tag name="KSO_WM_NEWLAYOUT_ID" val="slide_76713c4037f02356"/>
</p:tagLst>
</file>

<file path=ppt/tags/tag25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96acfe6633b91c959bb35dbcd05da1d3ec532f1"/>
  <p:tag name="KSO_WM_NEWLAYOUT_GROUP_ID" val="layout_32"/>
  <p:tag name="KSO_WM_NEWLAYOUT_ID" val="slide_0b86848e9fb20af8"/>
</p:tagLst>
</file>

<file path=ppt/tags/tag2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69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7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3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74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7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79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3294cab0b938e8779dc3fc251e3b160b96f5e9e"/>
  <p:tag name="KSO_WM_NEWLAYOUT_GROUP_ID" val="layout_3"/>
  <p:tag name="KSO_WM_NEWLAYOUT_ID" val="slide_d34ee385bdad3e3c"/>
</p:tagLst>
</file>

<file path=ppt/tags/tag28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8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8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92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96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a965cb4e3b6c902471ca29364d8914d8ea200bd"/>
  <p:tag name="KSO_WM_NEWLAYOUT_GROUP_ID" val="layout_10007"/>
  <p:tag name="KSO_WM_NEWLAYOUT_ID" val="slide_a93629e32f0363b8"/>
</p:tagLst>
</file>

<file path=ppt/tags/tag3.xml><?xml version="1.0" encoding="utf-8"?>
<p:tagLst xmlns:p="http://schemas.openxmlformats.org/presentationml/2006/main">
  <p:tag name="LAYOUTZORDER" val="6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b4cc8ac2251cc0c6f0aa1ef9fd184b904738daa"/>
  <p:tag name="KSO_WM_NEWLAYOUT_GROUP_ID" val="layout_10004"/>
  <p:tag name="KSO_WM_NEWLAYOUT_ID" val="slide_e0ba20cb02247c91"/>
</p:tagLst>
</file>

<file path=ppt/tags/tag30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1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1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19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0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2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3"/>
  <p:tag name="KSO_WM_UNIT_ID" val="_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3"/>
  <p:tag name="KSO_WM_UNIT_ID" val="_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32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5178"/>
  <p:tag name="KSO_WM_TEMPLATE_CATEGORY" val="custom"/>
  <p:tag name="KSO_WM_TEMPLATE_MASTER_TYPE" val="0"/>
  <p:tag name="KSO_WM_TAG_VERSION" val="3.0"/>
</p:tagLst>
</file>

<file path=ppt/tags/tag32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71e0b8edcd3e3ebc377685bb30d98243388cae9"/>
  <p:tag name="KSO_WM_NEWLAYOUT_ID" val="1246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32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5178"/>
  <p:tag name="KSO_WM_TEMPLATE_CATEGORY" val="custom"/>
  <p:tag name="KSO_WM_SLIDE_INDEX" val="1"/>
  <p:tag name="KSO_WM_SLIDE_ID" val="custom40485178_1"/>
  <p:tag name="KSO_WM_TEMPLATE_MASTER_TYPE" val="0"/>
  <p:tag name="KSO_WM_SLIDE_LAYOUT" val="a_f"/>
  <p:tag name="KSO_WM_SLIDE_LAYOUT_CNT" val="1_2"/>
  <p:tag name="KSO_WM_TAG_VERSION" val="3.0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15537ea0e9ec98d0e0cbdc3eea124db4bf7fa64"/>
  <p:tag name="KSO_WM_NEWLAYOUT_GROUP_ID" val="layout_63"/>
  <p:tag name="KSO_WM_NEWLAYOUT_ID" val="slide_96919410b42e99e9"/>
</p:tagLst>
</file>

<file path=ppt/tags/tag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.xml><?xml version="1.0" encoding="utf-8"?>
<p:tagLst xmlns:p="http://schemas.openxmlformats.org/presentationml/2006/main">
  <p:tag name="LAYOUTZORDER" val="8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178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c078626aa4981934be4480d8042c0f5b4bc2527"/>
  <p:tag name="KSO_WM_NEWLAYOUT_GROUP_ID" val="layout_2"/>
  <p:tag name="KSO_WM_NEWLAYOUT_ID" val="slide_efebb92098ae4c0e"/>
</p:tagLst>
</file>

<file path=ppt/tags/tag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76fd6ea8b3496efd28d6bede296710772cf5a9a"/>
  <p:tag name="KSO_WM_NEWLAYOUT_GROUP_ID" val="layout_61"/>
  <p:tag name="KSO_WM_NEWLAYOUT_ID" val="slide_e1d1abaaf739d42e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60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d8ff2a93f77b0f93544272b74ca2753ab63a37f"/>
  <p:tag name="KSO_WM_NEWLAYOUT_GROUP_ID" val="layout_6"/>
  <p:tag name="KSO_WM_NEWLAYOUT_ID" val="slide_6e840fafb5c552eb"/>
</p:tagLst>
</file>

<file path=ppt/tags/tag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24b56472113dadbe63e066fc9dbd45c3402e4e"/>
  <p:tag name="KSO_WM_NEWLAYOUT_GROUP_ID" val="layout_26"/>
  <p:tag name="KSO_WM_NEWLAYOUT_ID" val="slide_4e8a2b389c8bbf30"/>
</p:tagLst>
</file>

<file path=ppt/tags/tag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178"/>
  <p:tag name="KSO_WM_TEMPLATE_CATEGORY" val="custom"/>
</p:tagLst>
</file>

<file path=ppt/tags/tag9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178"/>
  <p:tag name="KSO_WM_TEMPLATE_CATEGORY" val="custom"/>
</p:tagLst>
</file>

<file path=ppt/tags/tag9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64b8d0338b9dc735cda54eb21a9a454a02679fb"/>
  <p:tag name="KSO_WM_NEWLAYOUT_GROUP_ID" val="layout_30"/>
  <p:tag name="KSO_WM_NEWLAYOUT_ID" val="slide_3ec92465831fe5d3"/>
</p:tagLst>
</file>

<file path=ppt/tags/tag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红色部门汇报通用模板">
  <a:themeElements>
    <a:clrScheme name="">
      <a:dk1>
        <a:srgbClr val="000000"/>
      </a:dk1>
      <a:lt1>
        <a:srgbClr val="FFFFFF"/>
      </a:lt1>
      <a:dk2>
        <a:srgbClr val="3B0F0D"/>
      </a:dk2>
      <a:lt2>
        <a:srgbClr val="FCF5F2"/>
      </a:lt2>
      <a:accent1>
        <a:srgbClr val="C32E24"/>
      </a:accent1>
      <a:accent2>
        <a:srgbClr val="D8572A"/>
      </a:accent2>
      <a:accent3>
        <a:srgbClr val="DB7C23"/>
      </a:accent3>
      <a:accent4>
        <a:srgbClr val="CE6B45"/>
      </a:accent4>
      <a:accent5>
        <a:srgbClr val="970707"/>
      </a:accent5>
      <a:accent6>
        <a:srgbClr val="F7B535"/>
      </a:accent6>
      <a:hlink>
        <a:srgbClr val="304FFE"/>
      </a:hlink>
      <a:folHlink>
        <a:srgbClr val="492067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MiSans</vt:lpstr>
      <vt:lpstr>黑体</vt:lpstr>
      <vt:lpstr>华文宋体</vt:lpstr>
      <vt:lpstr>Wingdings</vt:lpstr>
      <vt:lpstr>Arial Unicode MS</vt:lpstr>
      <vt:lpstr>Calibri</vt:lpstr>
      <vt:lpstr>思源黑体 CN Normal</vt:lpstr>
      <vt:lpstr>MiSans Normal</vt:lpstr>
      <vt:lpstr>Office 主题</vt:lpstr>
      <vt:lpstr>简约风红色部门汇报通用模板</vt:lpstr>
      <vt:lpstr>以习近平文化思想为指引加快建设文化强国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以习近平文化思想为指引  加快建设文化强国</dc:title>
  <dc:creator/>
  <cp:lastModifiedBy>佳</cp:lastModifiedBy>
  <cp:revision>39</cp:revision>
  <dcterms:created xsi:type="dcterms:W3CDTF">1900-01-01T00:00:00Z</dcterms:created>
  <dcterms:modified xsi:type="dcterms:W3CDTF">2025-10-21T07:42:35Z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56B6C8D54E0F44A58B35FF490EC5B025_13</vt:lpwstr>
  </property>
  <property fmtid="{D5CDD505-2E9C-101B-9397-08002B2CF9AE}" pid="4" name="KSOTemplateUUID">
    <vt:lpwstr>v1.0_ai_69796639694</vt:lpwstr>
  </property>
</Properties>
</file>