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34" r:id="rId2"/>
  </p:sldIdLst>
  <p:sldSz cx="12192000" cy="6858000"/>
  <p:notesSz cx="6858000" cy="9144000"/>
  <p:custDataLst>
    <p:tags r:id="rId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1521"/>
    <a:srgbClr val="7B1D18"/>
    <a:srgbClr val="FFFFFF"/>
    <a:srgbClr val="AAB2B9"/>
    <a:srgbClr val="C8AA78"/>
    <a:srgbClr val="475E71"/>
    <a:srgbClr val="E0A698"/>
    <a:srgbClr val="FEA597"/>
    <a:srgbClr val="FFE6E9"/>
    <a:srgbClr val="95C9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80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-1008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9552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0E1F1-4CBA-46AB-8173-9269AD68CDFC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E0AEBC-CBA7-4B60-AFA1-F534332042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764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E0AEBC-CBA7-4B60-AFA1-F53433204257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-15240" y="0"/>
            <a:ext cx="1222248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5000">
        <p14:prism/>
      </p:transition>
    </mc:Choice>
    <mc:Fallback xmlns="">
      <p:transition spd="slow" advClick="0" advTm="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09FDD-AD4B-4E1E-9E88-3360D6CBDF95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65DC-C967-4869-8FD3-B113C536A1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5000">
        <p14:prism/>
      </p:transition>
    </mc:Choice>
    <mc:Fallback xmlns="">
      <p:transition spd="slow" advClick="0" advTm="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09FDD-AD4B-4E1E-9E88-3360D6CBDF95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65DC-C967-4869-8FD3-B113C536A1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5000">
        <p14:prism/>
      </p:transition>
    </mc:Choice>
    <mc:Fallback xmlns="">
      <p:transition spd="slow" advClick="0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/>
        </p:nvSpPr>
        <p:spPr>
          <a:xfrm>
            <a:off x="-15240" y="0"/>
            <a:ext cx="1222248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5000">
        <p14:prism/>
      </p:transition>
    </mc:Choice>
    <mc:Fallback xmlns="">
      <p:transition spd="slow" advClick="0"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0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1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1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3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09FDD-AD4B-4E1E-9E88-3360D6CBDF95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65DC-C967-4869-8FD3-B113C536A1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5000">
        <p14:prism/>
      </p:transition>
    </mc:Choice>
    <mc:Fallback xmlns="">
      <p:transition spd="slow" advClick="0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199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09FDD-AD4B-4E1E-9E88-3360D6CBDF95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65DC-C967-4869-8FD3-B113C536A1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5000">
        <p14:prism/>
      </p:transition>
    </mc:Choice>
    <mc:Fallback xmlns="">
      <p:transition spd="slow" advClick="0" advTm="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0965" indent="0">
              <a:buNone/>
              <a:defRPr sz="1600" b="1"/>
            </a:lvl4pPr>
            <a:lvl5pPr marL="1828165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130" indent="0">
              <a:buNone/>
              <a:defRPr sz="1600" b="1"/>
            </a:lvl8pPr>
            <a:lvl9pPr marL="365633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0965" indent="0">
              <a:buNone/>
              <a:defRPr sz="1600" b="1"/>
            </a:lvl4pPr>
            <a:lvl5pPr marL="1828165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130" indent="0">
              <a:buNone/>
              <a:defRPr sz="1600" b="1"/>
            </a:lvl8pPr>
            <a:lvl9pPr marL="365633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09FDD-AD4B-4E1E-9E88-3360D6CBDF95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65DC-C967-4869-8FD3-B113C536A1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5000">
        <p14:prism/>
      </p:transition>
    </mc:Choice>
    <mc:Fallback xmlns="">
      <p:transition spd="slow" advClick="0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09FDD-AD4B-4E1E-9E88-3360D6CBDF95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65DC-C967-4869-8FD3-B113C536A1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5000">
        <p14:prism/>
      </p:transition>
    </mc:Choice>
    <mc:Fallback xmlns="">
      <p:transition spd="slow" advClick="0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09FDD-AD4B-4E1E-9E88-3360D6CBDF95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65DC-C967-4869-8FD3-B113C536A1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5000">
        <p14:prism/>
      </p:transition>
    </mc:Choice>
    <mc:Fallback xmlns="">
      <p:transition spd="slow" advClick="0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09FDD-AD4B-4E1E-9E88-3360D6CBDF95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65DC-C967-4869-8FD3-B113C536A1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5000">
        <p14:prism/>
      </p:transition>
    </mc:Choice>
    <mc:Fallback xmlns="">
      <p:transition spd="slow" advClick="0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0965" indent="0">
              <a:buNone/>
              <a:defRPr sz="2000"/>
            </a:lvl4pPr>
            <a:lvl5pPr marL="1828165" indent="0">
              <a:buNone/>
              <a:defRPr sz="2000"/>
            </a:lvl5pPr>
            <a:lvl6pPr marL="2285365" indent="0">
              <a:buNone/>
              <a:defRPr sz="2000"/>
            </a:lvl6pPr>
            <a:lvl7pPr marL="2742565" indent="0">
              <a:buNone/>
              <a:defRPr sz="2000"/>
            </a:lvl7pPr>
            <a:lvl8pPr marL="3199130" indent="0">
              <a:buNone/>
              <a:defRPr sz="2000"/>
            </a:lvl8pPr>
            <a:lvl9pPr marL="365633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09FDD-AD4B-4E1E-9E88-3360D6CBDF95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D65DC-C967-4869-8FD3-B113C536A1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5000">
        <p14:prism/>
      </p:transition>
    </mc:Choice>
    <mc:Fallback xmlns="">
      <p:transition spd="slow" advClick="0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09FDD-AD4B-4E1E-9E88-3360D6CBDF95}" type="datetimeFigureOut">
              <a:rPr lang="zh-CN" altLang="en-US" smtClean="0"/>
              <a:t>2025/10/23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599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D65DC-C967-4869-8FD3-B113C536A12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advClick="0" advTm="5000">
        <p14:prism/>
      </p:transition>
    </mc:Choice>
    <mc:Fallback xmlns="">
      <p:transition spd="slow" advClick="0" advTm="5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73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3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13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33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不完整圆 4"/>
          <p:cNvSpPr/>
          <p:nvPr/>
        </p:nvSpPr>
        <p:spPr>
          <a:xfrm>
            <a:off x="9844400" y="4511035"/>
            <a:ext cx="4721225" cy="4721225"/>
          </a:xfrm>
          <a:prstGeom prst="pie">
            <a:avLst>
              <a:gd name="adj1" fmla="val 10750419"/>
              <a:gd name="adj2" fmla="val 16200000"/>
            </a:avLst>
          </a:prstGeom>
          <a:solidFill>
            <a:srgbClr val="C215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6" name="不完整圆 35"/>
          <p:cNvSpPr/>
          <p:nvPr/>
        </p:nvSpPr>
        <p:spPr>
          <a:xfrm rot="10800000">
            <a:off x="-2374261" y="-2359021"/>
            <a:ext cx="4721225" cy="4721225"/>
          </a:xfrm>
          <a:prstGeom prst="pie">
            <a:avLst>
              <a:gd name="adj1" fmla="val 10750419"/>
              <a:gd name="adj2" fmla="val 16200000"/>
            </a:avLst>
          </a:prstGeom>
          <a:solidFill>
            <a:srgbClr val="C215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5" name="矩形 54"/>
          <p:cNvSpPr/>
          <p:nvPr/>
        </p:nvSpPr>
        <p:spPr>
          <a:xfrm>
            <a:off x="551727" y="480666"/>
            <a:ext cx="11088547" cy="5896668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254000" dist="25400" dir="5400000" algn="ctr" rotWithShape="0">
              <a:srgbClr val="000000">
                <a:alpha val="3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8" name="Rectangle 5"/>
          <p:cNvSpPr/>
          <p:nvPr/>
        </p:nvSpPr>
        <p:spPr>
          <a:xfrm>
            <a:off x="632774" y="2106042"/>
            <a:ext cx="10926453" cy="2645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6000" spc="300" dirty="0">
                <a:solidFill>
                  <a:srgbClr val="C21521"/>
                </a:solidFill>
                <a:latin typeface="黑体" panose="02010609060101010101" pitchFamily="49" charset="-122"/>
                <a:ea typeface="黑体" panose="02010609060101010101" pitchFamily="49" charset="-122"/>
                <a:cs typeface="微软雅黑" panose="020B0503020204020204" pitchFamily="34" charset="-122"/>
              </a:rPr>
              <a:t>弘扬社会主义法治</a:t>
            </a:r>
            <a:r>
              <a:rPr lang="zh-CN" altLang="en-US" sz="6000" spc="300" dirty="0" smtClean="0">
                <a:solidFill>
                  <a:srgbClr val="C21521"/>
                </a:solidFill>
                <a:latin typeface="黑体" panose="02010609060101010101" pitchFamily="49" charset="-122"/>
                <a:ea typeface="黑体" panose="02010609060101010101" pitchFamily="49" charset="-122"/>
                <a:cs typeface="微软雅黑" panose="020B0503020204020204" pitchFamily="34" charset="-122"/>
              </a:rPr>
              <a:t>精神</a:t>
            </a:r>
            <a:endParaRPr lang="en-US" altLang="zh-CN" sz="6000" spc="300" dirty="0" smtClean="0">
              <a:solidFill>
                <a:srgbClr val="C21521"/>
              </a:solidFill>
              <a:latin typeface="黑体" panose="02010609060101010101" pitchFamily="49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6000" spc="300" dirty="0" smtClean="0">
                <a:solidFill>
                  <a:srgbClr val="C21521"/>
                </a:solidFill>
                <a:latin typeface="黑体" panose="02010609060101010101" pitchFamily="49" charset="-122"/>
                <a:ea typeface="黑体" panose="02010609060101010101" pitchFamily="49" charset="-122"/>
                <a:cs typeface="微软雅黑" panose="020B0503020204020204" pitchFamily="34" charset="-122"/>
              </a:rPr>
              <a:t>建设</a:t>
            </a:r>
            <a:r>
              <a:rPr lang="zh-CN" altLang="en-US" sz="6000" spc="300" dirty="0">
                <a:solidFill>
                  <a:srgbClr val="C21521"/>
                </a:solidFill>
                <a:latin typeface="黑体" panose="02010609060101010101" pitchFamily="49" charset="-122"/>
                <a:ea typeface="黑体" panose="02010609060101010101" pitchFamily="49" charset="-122"/>
                <a:cs typeface="微软雅黑" panose="020B0503020204020204" pitchFamily="34" charset="-122"/>
              </a:rPr>
              <a:t>更高水平法治中国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186" y="6480770"/>
            <a:ext cx="1099628" cy="32988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5000">
        <p14:prism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10</Words>
  <Application>Microsoft Office PowerPoint</Application>
  <PresentationFormat>自定义</PresentationFormat>
  <Paragraphs>3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跨越幸福</dc:creator>
  <cp:lastModifiedBy>DELL</cp:lastModifiedBy>
  <cp:revision>101</cp:revision>
  <dcterms:created xsi:type="dcterms:W3CDTF">2018-06-11T02:51:00Z</dcterms:created>
  <dcterms:modified xsi:type="dcterms:W3CDTF">2025-10-23T00:34:44Z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78751BAC2C7F48CB8978A6E681348BC7_12</vt:lpwstr>
  </property>
</Properties>
</file>