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337675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DB9E-BFD4-40AE-A6E4-98DDC371141B}" type="datetimeFigureOut">
              <a:rPr lang="zh-CN" altLang="en-US" smtClean="0"/>
              <a:t>2025/10/23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8E017-E6B0-4699-AF2C-AB48DDF5F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50032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700065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50097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400129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50162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100194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50226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800259" algn="l" defTabSz="700065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A7170-65E4-4A6B-B7C3-53D8E65AAB1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3" y="248746"/>
            <a:ext cx="8796370" cy="47682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5" y="379681"/>
            <a:ext cx="8561727" cy="44891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1164" y="627160"/>
            <a:ext cx="5861255" cy="389145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143" b="1">
                <a:gradFill>
                  <a:gsLst>
                    <a:gs pos="90000">
                      <a:srgbClr val="C00000"/>
                    </a:gs>
                    <a:gs pos="30000">
                      <a:srgbClr val="FF3300"/>
                    </a:gs>
                  </a:gsLst>
                  <a:lin ang="5400000" scaled="1"/>
                </a:gradFill>
                <a:latin typeface="+mj-ea"/>
                <a:ea typeface="+mj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2025/10/23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453726" y="449383"/>
            <a:ext cx="647438" cy="566922"/>
          </a:xfrm>
          <a:custGeom>
            <a:avLst/>
            <a:gdLst>
              <a:gd name="T0" fmla="*/ 33 w 711"/>
              <a:gd name="T1" fmla="*/ 450 h 621"/>
              <a:gd name="T2" fmla="*/ 76 w 711"/>
              <a:gd name="T3" fmla="*/ 407 h 621"/>
              <a:gd name="T4" fmla="*/ 406 w 711"/>
              <a:gd name="T5" fmla="*/ 470 h 621"/>
              <a:gd name="T6" fmla="*/ 209 w 711"/>
              <a:gd name="T7" fmla="*/ 271 h 621"/>
              <a:gd name="T8" fmla="*/ 155 w 711"/>
              <a:gd name="T9" fmla="*/ 326 h 621"/>
              <a:gd name="T10" fmla="*/ 72 w 711"/>
              <a:gd name="T11" fmla="*/ 244 h 621"/>
              <a:gd name="T12" fmla="*/ 219 w 711"/>
              <a:gd name="T13" fmla="*/ 94 h 621"/>
              <a:gd name="T14" fmla="*/ 314 w 711"/>
              <a:gd name="T15" fmla="*/ 77 h 621"/>
              <a:gd name="T16" fmla="*/ 356 w 711"/>
              <a:gd name="T17" fmla="*/ 120 h 621"/>
              <a:gd name="T18" fmla="*/ 283 w 711"/>
              <a:gd name="T19" fmla="*/ 196 h 621"/>
              <a:gd name="T20" fmla="*/ 482 w 711"/>
              <a:gd name="T21" fmla="*/ 396 h 621"/>
              <a:gd name="T22" fmla="*/ 324 w 711"/>
              <a:gd name="T23" fmla="*/ 0 h 621"/>
              <a:gd name="T24" fmla="*/ 556 w 711"/>
              <a:gd name="T25" fmla="*/ 470 h 621"/>
              <a:gd name="T26" fmla="*/ 610 w 711"/>
              <a:gd name="T27" fmla="*/ 526 h 621"/>
              <a:gd name="T28" fmla="*/ 539 w 711"/>
              <a:gd name="T29" fmla="*/ 595 h 621"/>
              <a:gd name="T30" fmla="*/ 484 w 711"/>
              <a:gd name="T31" fmla="*/ 543 h 621"/>
              <a:gd name="T32" fmla="*/ 108 w 711"/>
              <a:gd name="T33" fmla="*/ 531 h 621"/>
              <a:gd name="T34" fmla="*/ 84 w 711"/>
              <a:gd name="T35" fmla="*/ 584 h 621"/>
              <a:gd name="T36" fmla="*/ 24 w 711"/>
              <a:gd name="T37" fmla="*/ 573 h 621"/>
              <a:gd name="T38" fmla="*/ 76 w 711"/>
              <a:gd name="T39" fmla="*/ 502 h 621"/>
              <a:gd name="T40" fmla="*/ 33 w 711"/>
              <a:gd name="T41" fmla="*/ 45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1" h="621">
                <a:moveTo>
                  <a:pt x="33" y="450"/>
                </a:moveTo>
                <a:lnTo>
                  <a:pt x="76" y="407"/>
                </a:lnTo>
                <a:cubicBezTo>
                  <a:pt x="166" y="484"/>
                  <a:pt x="271" y="535"/>
                  <a:pt x="406" y="470"/>
                </a:cubicBezTo>
                <a:lnTo>
                  <a:pt x="209" y="271"/>
                </a:lnTo>
                <a:lnTo>
                  <a:pt x="155" y="326"/>
                </a:lnTo>
                <a:lnTo>
                  <a:pt x="72" y="244"/>
                </a:lnTo>
                <a:lnTo>
                  <a:pt x="219" y="94"/>
                </a:lnTo>
                <a:cubicBezTo>
                  <a:pt x="241" y="104"/>
                  <a:pt x="274" y="105"/>
                  <a:pt x="314" y="77"/>
                </a:cubicBezTo>
                <a:lnTo>
                  <a:pt x="356" y="120"/>
                </a:lnTo>
                <a:lnTo>
                  <a:pt x="283" y="196"/>
                </a:lnTo>
                <a:lnTo>
                  <a:pt x="482" y="396"/>
                </a:lnTo>
                <a:cubicBezTo>
                  <a:pt x="556" y="271"/>
                  <a:pt x="495" y="85"/>
                  <a:pt x="324" y="0"/>
                </a:cubicBezTo>
                <a:cubicBezTo>
                  <a:pt x="493" y="8"/>
                  <a:pt x="711" y="202"/>
                  <a:pt x="556" y="470"/>
                </a:cubicBezTo>
                <a:lnTo>
                  <a:pt x="610" y="526"/>
                </a:lnTo>
                <a:lnTo>
                  <a:pt x="539" y="595"/>
                </a:lnTo>
                <a:lnTo>
                  <a:pt x="484" y="543"/>
                </a:lnTo>
                <a:cubicBezTo>
                  <a:pt x="341" y="621"/>
                  <a:pt x="211" y="612"/>
                  <a:pt x="108" y="531"/>
                </a:cubicBezTo>
                <a:cubicBezTo>
                  <a:pt x="114" y="549"/>
                  <a:pt x="102" y="571"/>
                  <a:pt x="84" y="584"/>
                </a:cubicBezTo>
                <a:cubicBezTo>
                  <a:pt x="62" y="598"/>
                  <a:pt x="37" y="593"/>
                  <a:pt x="24" y="573"/>
                </a:cubicBezTo>
                <a:cubicBezTo>
                  <a:pt x="0" y="537"/>
                  <a:pt x="38" y="493"/>
                  <a:pt x="76" y="502"/>
                </a:cubicBezTo>
                <a:cubicBezTo>
                  <a:pt x="61" y="486"/>
                  <a:pt x="47" y="469"/>
                  <a:pt x="33" y="450"/>
                </a:cubicBezTo>
                <a:close/>
              </a:path>
            </a:pathLst>
          </a:custGeom>
          <a:gradFill>
            <a:gsLst>
              <a:gs pos="90000">
                <a:srgbClr val="C00000"/>
              </a:gs>
              <a:gs pos="30000">
                <a:srgbClr val="FF3300"/>
              </a:gs>
            </a:gsLst>
            <a:lin ang="5400000" scaled="1"/>
          </a:gradFill>
          <a:ln>
            <a:noFill/>
          </a:ln>
        </p:spPr>
        <p:txBody>
          <a:bodyPr vert="horz" wrap="square" lIns="69977" tIns="34989" rIns="69977" bIns="34989" numCol="1" anchor="t" anchorCtr="0" compatLnSpc="1"/>
          <a:lstStyle/>
          <a:p>
            <a:pPr algn="ctr"/>
            <a:endParaRPr lang="zh-CN" altLang="en-US" sz="1378" dirty="0"/>
          </a:p>
        </p:txBody>
      </p:sp>
    </p:spTree>
    <p:extLst>
      <p:ext uri="{BB962C8B-B14F-4D97-AF65-F5344CB8AC3E}">
        <p14:creationId xmlns:p14="http://schemas.microsoft.com/office/powerpoint/2010/main" val="30779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3" y="248746"/>
            <a:ext cx="8796370" cy="47682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5" y="379681"/>
            <a:ext cx="8561727" cy="448914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2025/10/23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2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3" y="248746"/>
            <a:ext cx="8796370" cy="47682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5" y="379681"/>
            <a:ext cx="8561727" cy="44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" y="156066"/>
            <a:ext cx="8935820" cy="4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965" y="279422"/>
            <a:ext cx="8053745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965" y="1397110"/>
            <a:ext cx="8053745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965" y="4864374"/>
            <a:ext cx="2100977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2025/10/23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3105" y="4864374"/>
            <a:ext cx="3151465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4733" y="4864374"/>
            <a:ext cx="2100977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90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89977" y="1544258"/>
            <a:ext cx="7157720" cy="1899687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 defTabSz="699790">
              <a:lnSpc>
                <a:spcPct val="130000"/>
              </a:lnSpc>
            </a:pPr>
            <a:r>
              <a:rPr lang="zh-CN" altLang="en-US" sz="4400" b="1" dirty="0">
                <a:ln w="3175">
                  <a:noFill/>
                </a:ln>
                <a:gradFill>
                  <a:gsLst>
                    <a:gs pos="54000">
                      <a:srgbClr val="CD0009"/>
                    </a:gs>
                    <a:gs pos="87000">
                      <a:srgbClr val="CD0009"/>
                    </a:gs>
                    <a:gs pos="61000">
                      <a:srgbClr val="CD0009">
                        <a:lumMod val="50000"/>
                      </a:srgbClr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共同富裕的</a:t>
            </a:r>
            <a:endParaRPr lang="en-US" altLang="zh-CN" sz="4400" b="1" dirty="0">
              <a:ln w="3175">
                <a:noFill/>
              </a:ln>
              <a:gradFill>
                <a:gsLst>
                  <a:gs pos="54000">
                    <a:srgbClr val="CD0009"/>
                  </a:gs>
                  <a:gs pos="87000">
                    <a:srgbClr val="CD0009"/>
                  </a:gs>
                  <a:gs pos="61000">
                    <a:srgbClr val="CD0009">
                      <a:lumMod val="50000"/>
                    </a:srgbClr>
                  </a:gs>
                </a:gsLst>
                <a:lin ang="5400000" scaled="1"/>
              </a:gra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algn="ctr" defTabSz="699790">
              <a:lnSpc>
                <a:spcPct val="130000"/>
              </a:lnSpc>
            </a:pPr>
            <a:r>
              <a:rPr lang="zh-CN" altLang="en-US" sz="5400" b="1" dirty="0">
                <a:ln w="3175">
                  <a:noFill/>
                </a:ln>
                <a:gradFill>
                  <a:gsLst>
                    <a:gs pos="54000">
                      <a:srgbClr val="CD0009"/>
                    </a:gs>
                    <a:gs pos="87000">
                      <a:srgbClr val="CD0009"/>
                    </a:gs>
                    <a:gs pos="61000">
                      <a:srgbClr val="CD0009">
                        <a:lumMod val="50000"/>
                      </a:srgbClr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中国方案与新时代实践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r="63134" b="27622"/>
          <a:stretch>
            <a:fillRect/>
          </a:stretch>
        </p:blipFill>
        <p:spPr>
          <a:xfrm>
            <a:off x="242163" y="379681"/>
            <a:ext cx="3594706" cy="18322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4323ADC-FD37-20FC-EF62-4AC8DC803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33" y="529997"/>
            <a:ext cx="822727" cy="246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500">
      <a:dk1>
        <a:sysClr val="windowText" lastClr="000000"/>
      </a:dk1>
      <a:lt1>
        <a:sysClr val="window" lastClr="FFFFFF"/>
      </a:lt1>
      <a:dk2>
        <a:srgbClr val="C00000"/>
      </a:dk2>
      <a:lt2>
        <a:srgbClr val="CD0009"/>
      </a:lt2>
      <a:accent1>
        <a:srgbClr val="CD0009"/>
      </a:accent1>
      <a:accent2>
        <a:srgbClr val="C00000"/>
      </a:accent2>
      <a:accent3>
        <a:srgbClr val="CD0009"/>
      </a:accent3>
      <a:accent4>
        <a:srgbClr val="C00000"/>
      </a:accent4>
      <a:accent5>
        <a:srgbClr val="CD0009"/>
      </a:accent5>
      <a:accent6>
        <a:srgbClr val="C00000"/>
      </a:accent6>
      <a:hlink>
        <a:srgbClr val="0563C1"/>
      </a:hlink>
      <a:folHlink>
        <a:srgbClr val="954F72"/>
      </a:folHlink>
    </a:clrScheme>
    <a:fontScheme name="klydhlbt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218</TotalTime>
  <Words>9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字魂105号-简雅黑</vt:lpstr>
      <vt:lpstr>Arial</vt:lpstr>
      <vt:lpstr>Calibri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158</cp:revision>
  <dcterms:created xsi:type="dcterms:W3CDTF">2025-10-14T05:19:27Z</dcterms:created>
  <dcterms:modified xsi:type="dcterms:W3CDTF">2025-10-23T02:41:27Z</dcterms:modified>
</cp:coreProperties>
</file>