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7" r:id="rId2"/>
  </p:sldIdLst>
  <p:sldSz cx="9334500" cy="52482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E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54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33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F9DDAD-81EF-4C21-BB4F-44973588A81B}" type="datetimeFigureOut">
              <a:rPr lang="zh-CN" altLang="en-US" smtClean="0"/>
              <a:t>2025/10/24 Friday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26E783-29E5-4897-9CA5-C18B7EA46FB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825723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99973" rtl="0" eaLnBrk="1" latinLnBrk="0" hangingPunct="1">
      <a:defRPr sz="919" kern="1200">
        <a:solidFill>
          <a:schemeClr val="tx1"/>
        </a:solidFill>
        <a:latin typeface="+mn-lt"/>
        <a:ea typeface="+mn-ea"/>
        <a:cs typeface="+mn-cs"/>
      </a:defRPr>
    </a:lvl1pPr>
    <a:lvl2pPr marL="349987" algn="l" defTabSz="699973" rtl="0" eaLnBrk="1" latinLnBrk="0" hangingPunct="1">
      <a:defRPr sz="919" kern="1200">
        <a:solidFill>
          <a:schemeClr val="tx1"/>
        </a:solidFill>
        <a:latin typeface="+mn-lt"/>
        <a:ea typeface="+mn-ea"/>
        <a:cs typeface="+mn-cs"/>
      </a:defRPr>
    </a:lvl2pPr>
    <a:lvl3pPr marL="699973" algn="l" defTabSz="699973" rtl="0" eaLnBrk="1" latinLnBrk="0" hangingPunct="1">
      <a:defRPr sz="919" kern="1200">
        <a:solidFill>
          <a:schemeClr val="tx1"/>
        </a:solidFill>
        <a:latin typeface="+mn-lt"/>
        <a:ea typeface="+mn-ea"/>
        <a:cs typeface="+mn-cs"/>
      </a:defRPr>
    </a:lvl3pPr>
    <a:lvl4pPr marL="1049960" algn="l" defTabSz="699973" rtl="0" eaLnBrk="1" latinLnBrk="0" hangingPunct="1">
      <a:defRPr sz="919" kern="1200">
        <a:solidFill>
          <a:schemeClr val="tx1"/>
        </a:solidFill>
        <a:latin typeface="+mn-lt"/>
        <a:ea typeface="+mn-ea"/>
        <a:cs typeface="+mn-cs"/>
      </a:defRPr>
    </a:lvl4pPr>
    <a:lvl5pPr marL="1399946" algn="l" defTabSz="699973" rtl="0" eaLnBrk="1" latinLnBrk="0" hangingPunct="1">
      <a:defRPr sz="919" kern="1200">
        <a:solidFill>
          <a:schemeClr val="tx1"/>
        </a:solidFill>
        <a:latin typeface="+mn-lt"/>
        <a:ea typeface="+mn-ea"/>
        <a:cs typeface="+mn-cs"/>
      </a:defRPr>
    </a:lvl5pPr>
    <a:lvl6pPr marL="1749933" algn="l" defTabSz="699973" rtl="0" eaLnBrk="1" latinLnBrk="0" hangingPunct="1">
      <a:defRPr sz="919" kern="1200">
        <a:solidFill>
          <a:schemeClr val="tx1"/>
        </a:solidFill>
        <a:latin typeface="+mn-lt"/>
        <a:ea typeface="+mn-ea"/>
        <a:cs typeface="+mn-cs"/>
      </a:defRPr>
    </a:lvl6pPr>
    <a:lvl7pPr marL="2099920" algn="l" defTabSz="699973" rtl="0" eaLnBrk="1" latinLnBrk="0" hangingPunct="1">
      <a:defRPr sz="919" kern="1200">
        <a:solidFill>
          <a:schemeClr val="tx1"/>
        </a:solidFill>
        <a:latin typeface="+mn-lt"/>
        <a:ea typeface="+mn-ea"/>
        <a:cs typeface="+mn-cs"/>
      </a:defRPr>
    </a:lvl7pPr>
    <a:lvl8pPr marL="2449906" algn="l" defTabSz="699973" rtl="0" eaLnBrk="1" latinLnBrk="0" hangingPunct="1">
      <a:defRPr sz="919" kern="1200">
        <a:solidFill>
          <a:schemeClr val="tx1"/>
        </a:solidFill>
        <a:latin typeface="+mn-lt"/>
        <a:ea typeface="+mn-ea"/>
        <a:cs typeface="+mn-cs"/>
      </a:defRPr>
    </a:lvl8pPr>
    <a:lvl9pPr marL="2799893" algn="l" defTabSz="699973" rtl="0" eaLnBrk="1" latinLnBrk="0" hangingPunct="1">
      <a:defRPr sz="91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E903EB2-3A93-42D4-884B-7826BF6E469E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705901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microsoft.com/office/2007/relationships/hdphoto" Target="../media/hdphoto2.wdp"/><Relationship Id="rId5" Type="http://schemas.openxmlformats.org/officeDocument/2006/relationships/image" Target="../media/image3.png"/><Relationship Id="rId10" Type="http://schemas.microsoft.com/office/2007/relationships/hdphoto" Target="../media/hdphoto4.wdp"/><Relationship Id="rId4" Type="http://schemas.microsoft.com/office/2007/relationships/hdphoto" Target="../media/hdphoto1.wdp"/><Relationship Id="rId9" Type="http://schemas.openxmlformats.org/officeDocument/2006/relationships/image" Target="../media/image5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62E4C5C-30A6-42DF-8505-EE989969FA4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41747" y="4864374"/>
            <a:ext cx="2100263" cy="279422"/>
          </a:xfrm>
          <a:prstGeom prst="rect">
            <a:avLst/>
          </a:prstGeom>
        </p:spPr>
        <p:txBody>
          <a:bodyPr/>
          <a:lstStyle/>
          <a:p>
            <a:fld id="{CAD45EA8-730C-4448-99E7-C0CFDBC6AD84}" type="datetimeFigureOut">
              <a:rPr lang="zh-CN" altLang="en-US" smtClean="0"/>
              <a:t>2025/10/24 Friday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17D8FD8-6B85-4241-B90B-58520AC1D3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92053" y="4864374"/>
            <a:ext cx="3150394" cy="279422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CD95E67-4DA5-4FE0-AF9F-B243DEFC97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92490" y="4864374"/>
            <a:ext cx="2100263" cy="279422"/>
          </a:xfrm>
          <a:prstGeom prst="rect">
            <a:avLst/>
          </a:prstGeom>
        </p:spPr>
        <p:txBody>
          <a:bodyPr/>
          <a:lstStyle/>
          <a:p>
            <a:fld id="{923F580C-199C-4313-8829-EBD1C81AD91A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8ED2E48A-013C-4A4C-9380-444A876514C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514" y="679682"/>
            <a:ext cx="1366011" cy="1333931"/>
          </a:xfrm>
          <a:prstGeom prst="rect">
            <a:avLst/>
          </a:prstGeom>
        </p:spPr>
      </p:pic>
      <p:grpSp>
        <p:nvGrpSpPr>
          <p:cNvPr id="11" name="组合 10">
            <a:extLst>
              <a:ext uri="{FF2B5EF4-FFF2-40B4-BE49-F238E27FC236}">
                <a16:creationId xmlns:a16="http://schemas.microsoft.com/office/drawing/2014/main" id="{A7A8189A-1B64-458A-B99B-66C37EFF54D5}"/>
              </a:ext>
            </a:extLst>
          </p:cNvPr>
          <p:cNvGrpSpPr/>
          <p:nvPr userDrawn="1"/>
        </p:nvGrpSpPr>
        <p:grpSpPr>
          <a:xfrm>
            <a:off x="6889377" y="3045037"/>
            <a:ext cx="1969680" cy="1221150"/>
            <a:chOff x="8998369" y="3978995"/>
            <a:chExt cx="2572643" cy="1595695"/>
          </a:xfrm>
        </p:grpSpPr>
        <p:pic>
          <p:nvPicPr>
            <p:cNvPr id="12" name="图片 11">
              <a:extLst>
                <a:ext uri="{FF2B5EF4-FFF2-40B4-BE49-F238E27FC236}">
                  <a16:creationId xmlns:a16="http://schemas.microsoft.com/office/drawing/2014/main" id="{9741D1BF-8271-4466-BA5A-1C7A2AE0F42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20000" contrast="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785504" y="3978995"/>
              <a:ext cx="785508" cy="390535"/>
            </a:xfrm>
            <a:prstGeom prst="rect">
              <a:avLst/>
            </a:prstGeom>
          </p:spPr>
        </p:pic>
        <p:pic>
          <p:nvPicPr>
            <p:cNvPr id="13" name="图片 12">
              <a:extLst>
                <a:ext uri="{FF2B5EF4-FFF2-40B4-BE49-F238E27FC236}">
                  <a16:creationId xmlns:a16="http://schemas.microsoft.com/office/drawing/2014/main" id="{985B3DFA-BBCB-446E-8B98-53803D12390E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colorTemperature colorTemp="7200"/>
                      </a14:imgEffect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37311" y="4471211"/>
              <a:ext cx="450271" cy="249381"/>
            </a:xfrm>
            <a:prstGeom prst="rect">
              <a:avLst/>
            </a:prstGeom>
          </p:spPr>
        </p:pic>
        <p:pic>
          <p:nvPicPr>
            <p:cNvPr id="14" name="图片 13">
              <a:extLst>
                <a:ext uri="{FF2B5EF4-FFF2-40B4-BE49-F238E27FC236}">
                  <a16:creationId xmlns:a16="http://schemas.microsoft.com/office/drawing/2014/main" id="{1781926E-B1EF-47AD-97AB-DD94E18D5BB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BEBA8EAE-BF5A-486C-A8C5-ECC9F3942E4B}">
                  <a14:imgProps xmlns:a14="http://schemas.microsoft.com/office/drawing/2010/main">
                    <a14:imgLayer r:embed="rId8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98369" y="4966243"/>
              <a:ext cx="457761" cy="152587"/>
            </a:xfrm>
            <a:prstGeom prst="rect">
              <a:avLst/>
            </a:prstGeom>
          </p:spPr>
        </p:pic>
        <p:pic>
          <p:nvPicPr>
            <p:cNvPr id="15" name="图片 14">
              <a:extLst>
                <a:ext uri="{FF2B5EF4-FFF2-40B4-BE49-F238E27FC236}">
                  <a16:creationId xmlns:a16="http://schemas.microsoft.com/office/drawing/2014/main" id="{0DD03ED9-0A01-4C13-A8AD-16E3F85C402A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BEBA8EAE-BF5A-486C-A8C5-ECC9F3942E4B}">
                  <a14:imgProps xmlns:a14="http://schemas.microsoft.com/office/drawing/2010/main">
                    <a14:imgLayer r:embed="rId10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6130" y="5451825"/>
              <a:ext cx="382248" cy="12286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5209447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5042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id="{AA5BD42B-B231-4A15-AE94-8BA85C0436EC}"/>
              </a:ext>
            </a:extLst>
          </p:cNvPr>
          <p:cNvSpPr/>
          <p:nvPr userDrawn="1"/>
        </p:nvSpPr>
        <p:spPr>
          <a:xfrm>
            <a:off x="3053160" y="319225"/>
            <a:ext cx="6281340" cy="396777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78"/>
          </a:p>
        </p:txBody>
      </p:sp>
      <p:cxnSp>
        <p:nvCxnSpPr>
          <p:cNvPr id="7" name="直接连接符 6">
            <a:extLst>
              <a:ext uri="{FF2B5EF4-FFF2-40B4-BE49-F238E27FC236}">
                <a16:creationId xmlns:a16="http://schemas.microsoft.com/office/drawing/2014/main" id="{4AD5AFA0-DAAB-4BEA-8AAC-41F4E1069A79}"/>
              </a:ext>
            </a:extLst>
          </p:cNvPr>
          <p:cNvCxnSpPr/>
          <p:nvPr userDrawn="1"/>
        </p:nvCxnSpPr>
        <p:spPr>
          <a:xfrm>
            <a:off x="0" y="768304"/>
            <a:ext cx="9334500" cy="0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接连接符 7">
            <a:extLst>
              <a:ext uri="{FF2B5EF4-FFF2-40B4-BE49-F238E27FC236}">
                <a16:creationId xmlns:a16="http://schemas.microsoft.com/office/drawing/2014/main" id="{577338C4-8751-4FFB-98A0-02487136ADB0}"/>
              </a:ext>
            </a:extLst>
          </p:cNvPr>
          <p:cNvCxnSpPr/>
          <p:nvPr userDrawn="1"/>
        </p:nvCxnSpPr>
        <p:spPr>
          <a:xfrm>
            <a:off x="0" y="266923"/>
            <a:ext cx="9334500" cy="0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图片 8">
            <a:extLst>
              <a:ext uri="{FF2B5EF4-FFF2-40B4-BE49-F238E27FC236}">
                <a16:creationId xmlns:a16="http://schemas.microsoft.com/office/drawing/2014/main" id="{A847CD53-FCEF-4652-A32D-5DF5BA076FB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3459" y="334555"/>
            <a:ext cx="345371" cy="337260"/>
          </a:xfrm>
          <a:prstGeom prst="rect">
            <a:avLst/>
          </a:prstGeom>
        </p:spPr>
      </p:pic>
      <p:sp>
        <p:nvSpPr>
          <p:cNvPr id="10" name="矩形 9">
            <a:extLst>
              <a:ext uri="{FF2B5EF4-FFF2-40B4-BE49-F238E27FC236}">
                <a16:creationId xmlns:a16="http://schemas.microsoft.com/office/drawing/2014/main" id="{7EB85B43-4345-43F5-8A69-C8FDDCFF7693}"/>
              </a:ext>
            </a:extLst>
          </p:cNvPr>
          <p:cNvSpPr/>
          <p:nvPr userDrawn="1"/>
        </p:nvSpPr>
        <p:spPr>
          <a:xfrm>
            <a:off x="1096" y="319225"/>
            <a:ext cx="2498032" cy="396777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78"/>
          </a:p>
        </p:txBody>
      </p:sp>
    </p:spTree>
    <p:extLst>
      <p:ext uri="{BB962C8B-B14F-4D97-AF65-F5344CB8AC3E}">
        <p14:creationId xmlns:p14="http://schemas.microsoft.com/office/powerpoint/2010/main" val="1877732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54788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>
            <a:extLst>
              <a:ext uri="{FF2B5EF4-FFF2-40B4-BE49-F238E27FC236}">
                <a16:creationId xmlns:a16="http://schemas.microsoft.com/office/drawing/2014/main" id="{DA03B4FC-8233-49E1-A768-9CB25612328E}"/>
              </a:ext>
            </a:extLst>
          </p:cNvPr>
          <p:cNvSpPr/>
          <p:nvPr userDrawn="1"/>
        </p:nvSpPr>
        <p:spPr>
          <a:xfrm>
            <a:off x="0" y="0"/>
            <a:ext cx="9334500" cy="52482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78"/>
          </a:p>
        </p:txBody>
      </p:sp>
    </p:spTree>
    <p:extLst>
      <p:ext uri="{BB962C8B-B14F-4D97-AF65-F5344CB8AC3E}">
        <p14:creationId xmlns:p14="http://schemas.microsoft.com/office/powerpoint/2010/main" val="3113394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</p:sldLayoutIdLst>
  <p:txStyles>
    <p:titleStyle>
      <a:lvl1pPr algn="l" defTabSz="699790" rtl="0" eaLnBrk="1" latinLnBrk="0" hangingPunct="1">
        <a:lnSpc>
          <a:spcPct val="90000"/>
        </a:lnSpc>
        <a:spcBef>
          <a:spcPct val="0"/>
        </a:spcBef>
        <a:buNone/>
        <a:defRPr sz="33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4948" indent="-174948" algn="l" defTabSz="699790" rtl="0" eaLnBrk="1" latinLnBrk="0" hangingPunct="1">
        <a:lnSpc>
          <a:spcPct val="90000"/>
        </a:lnSpc>
        <a:spcBef>
          <a:spcPts val="765"/>
        </a:spcBef>
        <a:buFont typeface="Arial" panose="020B0604020202020204" pitchFamily="34" charset="0"/>
        <a:buChar char="•"/>
        <a:defRPr sz="2143" kern="1200">
          <a:solidFill>
            <a:schemeClr val="tx1"/>
          </a:solidFill>
          <a:latin typeface="+mn-lt"/>
          <a:ea typeface="+mn-ea"/>
          <a:cs typeface="+mn-cs"/>
        </a:defRPr>
      </a:lvl1pPr>
      <a:lvl2pPr marL="524843" indent="-174948" algn="l" defTabSz="699790" rtl="0" eaLnBrk="1" latinLnBrk="0" hangingPunct="1">
        <a:lnSpc>
          <a:spcPct val="90000"/>
        </a:lnSpc>
        <a:spcBef>
          <a:spcPts val="383"/>
        </a:spcBef>
        <a:buFont typeface="Arial" panose="020B0604020202020204" pitchFamily="34" charset="0"/>
        <a:buChar char="•"/>
        <a:defRPr sz="1837" kern="1200">
          <a:solidFill>
            <a:schemeClr val="tx1"/>
          </a:solidFill>
          <a:latin typeface="+mn-lt"/>
          <a:ea typeface="+mn-ea"/>
          <a:cs typeface="+mn-cs"/>
        </a:defRPr>
      </a:lvl2pPr>
      <a:lvl3pPr marL="874738" indent="-174948" algn="l" defTabSz="699790" rtl="0" eaLnBrk="1" latinLnBrk="0" hangingPunct="1">
        <a:lnSpc>
          <a:spcPct val="90000"/>
        </a:lnSpc>
        <a:spcBef>
          <a:spcPts val="383"/>
        </a:spcBef>
        <a:buFont typeface="Arial" panose="020B0604020202020204" pitchFamily="34" charset="0"/>
        <a:buChar char="•"/>
        <a:defRPr sz="1531" kern="1200">
          <a:solidFill>
            <a:schemeClr val="tx1"/>
          </a:solidFill>
          <a:latin typeface="+mn-lt"/>
          <a:ea typeface="+mn-ea"/>
          <a:cs typeface="+mn-cs"/>
        </a:defRPr>
      </a:lvl3pPr>
      <a:lvl4pPr marL="1224633" indent="-174948" algn="l" defTabSz="699790" rtl="0" eaLnBrk="1" latinLnBrk="0" hangingPunct="1">
        <a:lnSpc>
          <a:spcPct val="90000"/>
        </a:lnSpc>
        <a:spcBef>
          <a:spcPts val="383"/>
        </a:spcBef>
        <a:buFont typeface="Arial" panose="020B0604020202020204" pitchFamily="34" charset="0"/>
        <a:buChar char="•"/>
        <a:defRPr sz="1378" kern="1200">
          <a:solidFill>
            <a:schemeClr val="tx1"/>
          </a:solidFill>
          <a:latin typeface="+mn-lt"/>
          <a:ea typeface="+mn-ea"/>
          <a:cs typeface="+mn-cs"/>
        </a:defRPr>
      </a:lvl4pPr>
      <a:lvl5pPr marL="1574528" indent="-174948" algn="l" defTabSz="699790" rtl="0" eaLnBrk="1" latinLnBrk="0" hangingPunct="1">
        <a:lnSpc>
          <a:spcPct val="90000"/>
        </a:lnSpc>
        <a:spcBef>
          <a:spcPts val="383"/>
        </a:spcBef>
        <a:buFont typeface="Arial" panose="020B0604020202020204" pitchFamily="34" charset="0"/>
        <a:buChar char="•"/>
        <a:defRPr sz="1378" kern="1200">
          <a:solidFill>
            <a:schemeClr val="tx1"/>
          </a:solidFill>
          <a:latin typeface="+mn-lt"/>
          <a:ea typeface="+mn-ea"/>
          <a:cs typeface="+mn-cs"/>
        </a:defRPr>
      </a:lvl5pPr>
      <a:lvl6pPr marL="1924423" indent="-174948" algn="l" defTabSz="699790" rtl="0" eaLnBrk="1" latinLnBrk="0" hangingPunct="1">
        <a:lnSpc>
          <a:spcPct val="90000"/>
        </a:lnSpc>
        <a:spcBef>
          <a:spcPts val="383"/>
        </a:spcBef>
        <a:buFont typeface="Arial" panose="020B0604020202020204" pitchFamily="34" charset="0"/>
        <a:buChar char="•"/>
        <a:defRPr sz="1378" kern="1200">
          <a:solidFill>
            <a:schemeClr val="tx1"/>
          </a:solidFill>
          <a:latin typeface="+mn-lt"/>
          <a:ea typeface="+mn-ea"/>
          <a:cs typeface="+mn-cs"/>
        </a:defRPr>
      </a:lvl6pPr>
      <a:lvl7pPr marL="2274319" indent="-174948" algn="l" defTabSz="699790" rtl="0" eaLnBrk="1" latinLnBrk="0" hangingPunct="1">
        <a:lnSpc>
          <a:spcPct val="90000"/>
        </a:lnSpc>
        <a:spcBef>
          <a:spcPts val="383"/>
        </a:spcBef>
        <a:buFont typeface="Arial" panose="020B0604020202020204" pitchFamily="34" charset="0"/>
        <a:buChar char="•"/>
        <a:defRPr sz="1378" kern="1200">
          <a:solidFill>
            <a:schemeClr val="tx1"/>
          </a:solidFill>
          <a:latin typeface="+mn-lt"/>
          <a:ea typeface="+mn-ea"/>
          <a:cs typeface="+mn-cs"/>
        </a:defRPr>
      </a:lvl7pPr>
      <a:lvl8pPr marL="2624214" indent="-174948" algn="l" defTabSz="699790" rtl="0" eaLnBrk="1" latinLnBrk="0" hangingPunct="1">
        <a:lnSpc>
          <a:spcPct val="90000"/>
        </a:lnSpc>
        <a:spcBef>
          <a:spcPts val="383"/>
        </a:spcBef>
        <a:buFont typeface="Arial" panose="020B0604020202020204" pitchFamily="34" charset="0"/>
        <a:buChar char="•"/>
        <a:defRPr sz="1378" kern="1200">
          <a:solidFill>
            <a:schemeClr val="tx1"/>
          </a:solidFill>
          <a:latin typeface="+mn-lt"/>
          <a:ea typeface="+mn-ea"/>
          <a:cs typeface="+mn-cs"/>
        </a:defRPr>
      </a:lvl8pPr>
      <a:lvl9pPr marL="2974109" indent="-174948" algn="l" defTabSz="699790" rtl="0" eaLnBrk="1" latinLnBrk="0" hangingPunct="1">
        <a:lnSpc>
          <a:spcPct val="90000"/>
        </a:lnSpc>
        <a:spcBef>
          <a:spcPts val="383"/>
        </a:spcBef>
        <a:buFont typeface="Arial" panose="020B0604020202020204" pitchFamily="34" charset="0"/>
        <a:buChar char="•"/>
        <a:defRPr sz="1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99790" rtl="0" eaLnBrk="1" latinLnBrk="0" hangingPunct="1">
        <a:defRPr sz="1378" kern="1200">
          <a:solidFill>
            <a:schemeClr val="tx1"/>
          </a:solidFill>
          <a:latin typeface="+mn-lt"/>
          <a:ea typeface="+mn-ea"/>
          <a:cs typeface="+mn-cs"/>
        </a:defRPr>
      </a:lvl1pPr>
      <a:lvl2pPr marL="349895" algn="l" defTabSz="699790" rtl="0" eaLnBrk="1" latinLnBrk="0" hangingPunct="1">
        <a:defRPr sz="1378" kern="1200">
          <a:solidFill>
            <a:schemeClr val="tx1"/>
          </a:solidFill>
          <a:latin typeface="+mn-lt"/>
          <a:ea typeface="+mn-ea"/>
          <a:cs typeface="+mn-cs"/>
        </a:defRPr>
      </a:lvl2pPr>
      <a:lvl3pPr marL="699790" algn="l" defTabSz="699790" rtl="0" eaLnBrk="1" latinLnBrk="0" hangingPunct="1">
        <a:defRPr sz="1378" kern="1200">
          <a:solidFill>
            <a:schemeClr val="tx1"/>
          </a:solidFill>
          <a:latin typeface="+mn-lt"/>
          <a:ea typeface="+mn-ea"/>
          <a:cs typeface="+mn-cs"/>
        </a:defRPr>
      </a:lvl3pPr>
      <a:lvl4pPr marL="1049685" algn="l" defTabSz="699790" rtl="0" eaLnBrk="1" latinLnBrk="0" hangingPunct="1">
        <a:defRPr sz="1378" kern="1200">
          <a:solidFill>
            <a:schemeClr val="tx1"/>
          </a:solidFill>
          <a:latin typeface="+mn-lt"/>
          <a:ea typeface="+mn-ea"/>
          <a:cs typeface="+mn-cs"/>
        </a:defRPr>
      </a:lvl4pPr>
      <a:lvl5pPr marL="1399581" algn="l" defTabSz="699790" rtl="0" eaLnBrk="1" latinLnBrk="0" hangingPunct="1">
        <a:defRPr sz="1378" kern="1200">
          <a:solidFill>
            <a:schemeClr val="tx1"/>
          </a:solidFill>
          <a:latin typeface="+mn-lt"/>
          <a:ea typeface="+mn-ea"/>
          <a:cs typeface="+mn-cs"/>
        </a:defRPr>
      </a:lvl5pPr>
      <a:lvl6pPr marL="1749476" algn="l" defTabSz="699790" rtl="0" eaLnBrk="1" latinLnBrk="0" hangingPunct="1">
        <a:defRPr sz="1378" kern="1200">
          <a:solidFill>
            <a:schemeClr val="tx1"/>
          </a:solidFill>
          <a:latin typeface="+mn-lt"/>
          <a:ea typeface="+mn-ea"/>
          <a:cs typeface="+mn-cs"/>
        </a:defRPr>
      </a:lvl6pPr>
      <a:lvl7pPr marL="2099371" algn="l" defTabSz="699790" rtl="0" eaLnBrk="1" latinLnBrk="0" hangingPunct="1">
        <a:defRPr sz="1378" kern="1200">
          <a:solidFill>
            <a:schemeClr val="tx1"/>
          </a:solidFill>
          <a:latin typeface="+mn-lt"/>
          <a:ea typeface="+mn-ea"/>
          <a:cs typeface="+mn-cs"/>
        </a:defRPr>
      </a:lvl7pPr>
      <a:lvl8pPr marL="2449266" algn="l" defTabSz="699790" rtl="0" eaLnBrk="1" latinLnBrk="0" hangingPunct="1">
        <a:defRPr sz="1378" kern="1200">
          <a:solidFill>
            <a:schemeClr val="tx1"/>
          </a:solidFill>
          <a:latin typeface="+mn-lt"/>
          <a:ea typeface="+mn-ea"/>
          <a:cs typeface="+mn-cs"/>
        </a:defRPr>
      </a:lvl8pPr>
      <a:lvl9pPr marL="2799161" algn="l" defTabSz="699790" rtl="0" eaLnBrk="1" latinLnBrk="0" hangingPunct="1">
        <a:defRPr sz="1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2117" y="-1"/>
            <a:ext cx="3754113" cy="5288612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99790"/>
            <a:endParaRPr lang="zh-CN" altLang="en-US" sz="1378">
              <a:solidFill>
                <a:prstClr val="white"/>
              </a:solidFill>
              <a:ea typeface="字魂105号-简雅黑"/>
              <a:cs typeface="+mn-ea"/>
              <a:sym typeface="+mn-lt"/>
            </a:endParaRPr>
          </a:p>
        </p:txBody>
      </p:sp>
      <p:pic>
        <p:nvPicPr>
          <p:cNvPr id="11" name="图片 10">
            <a:extLst>
              <a:ext uri="{FF2B5EF4-FFF2-40B4-BE49-F238E27FC236}">
                <a16:creationId xmlns:a16="http://schemas.microsoft.com/office/drawing/2014/main" id="{BF8E26AC-8F84-433B-A701-B462BA3796D4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567"/>
          <a:stretch/>
        </p:blipFill>
        <p:spPr>
          <a:xfrm>
            <a:off x="3792757" y="2624137"/>
            <a:ext cx="6550058" cy="2697352"/>
          </a:xfrm>
          <a:prstGeom prst="rect">
            <a:avLst/>
          </a:prstGeom>
          <a:noFill/>
        </p:spPr>
      </p:pic>
      <p:sp>
        <p:nvSpPr>
          <p:cNvPr id="8" name="文本框 7">
            <a:extLst>
              <a:ext uri="{FF2B5EF4-FFF2-40B4-BE49-F238E27FC236}">
                <a16:creationId xmlns:a16="http://schemas.microsoft.com/office/drawing/2014/main" id="{A569C8CC-DAC4-41C2-AD3B-7A7E6BDCE7AC}"/>
              </a:ext>
            </a:extLst>
          </p:cNvPr>
          <p:cNvSpPr txBox="1"/>
          <p:nvPr/>
        </p:nvSpPr>
        <p:spPr>
          <a:xfrm>
            <a:off x="4065698" y="1487142"/>
            <a:ext cx="5000408" cy="17947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699790">
              <a:lnSpc>
                <a:spcPct val="150000"/>
              </a:lnSpc>
            </a:pPr>
            <a:r>
              <a:rPr lang="zh-CN" altLang="en-US" sz="4000" b="1" spc="160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ea"/>
                <a:sym typeface="+mn-lt"/>
              </a:rPr>
              <a:t>伟大抗美援朝精神的</a:t>
            </a:r>
            <a:endParaRPr lang="en-US" altLang="zh-CN" sz="4000" b="1" spc="160" dirty="0">
              <a:solidFill>
                <a:srgbClr val="C00000"/>
              </a:solidFill>
              <a:latin typeface="黑体" panose="02010609060101010101" pitchFamily="49" charset="-122"/>
              <a:ea typeface="黑体" panose="02010609060101010101" pitchFamily="49" charset="-122"/>
              <a:cs typeface="+mn-ea"/>
              <a:sym typeface="+mn-lt"/>
            </a:endParaRPr>
          </a:p>
          <a:p>
            <a:pPr algn="ctr" defTabSz="699790">
              <a:lnSpc>
                <a:spcPct val="150000"/>
              </a:lnSpc>
            </a:pPr>
            <a:r>
              <a:rPr lang="zh-CN" altLang="en-US" sz="4000" b="1" spc="160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ea"/>
                <a:sym typeface="+mn-lt"/>
              </a:rPr>
              <a:t>传承与弘扬</a:t>
            </a: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9DE4BF28-218B-D0FC-D417-E0C9A394E278}"/>
              </a:ext>
            </a:extLst>
          </p:cNvPr>
          <p:cNvSpPr txBox="1"/>
          <p:nvPr/>
        </p:nvSpPr>
        <p:spPr>
          <a:xfrm>
            <a:off x="216414" y="1870901"/>
            <a:ext cx="3112316" cy="1027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4800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历久弥新</a:t>
            </a: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BF05E006-9924-2856-13E4-C129D13C973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9802" y="283476"/>
            <a:ext cx="830917" cy="249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048765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jbpmvrhq">
      <a:majorFont>
        <a:latin typeface="字魂105号-简雅黑" panose="020F0302020204030204"/>
        <a:ea typeface="字魂105号-简雅黑"/>
        <a:cs typeface=""/>
      </a:majorFont>
      <a:minorFont>
        <a:latin typeface="字魂105号-简雅黑" panose="020F0502020204030204"/>
        <a:ea typeface="字魂105号-简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345</TotalTime>
  <Words>9</Words>
  <Application>Microsoft Office PowerPoint</Application>
  <PresentationFormat>自定义</PresentationFormat>
  <Paragraphs>4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等线</vt:lpstr>
      <vt:lpstr>黑体</vt:lpstr>
      <vt:lpstr>字魂105号-简雅黑</vt:lpstr>
      <vt:lpstr>Arial</vt:lpstr>
      <vt:lpstr>1_Office 主题​​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Administrator</dc:creator>
  <cp:lastModifiedBy>dreamsummit</cp:lastModifiedBy>
  <cp:revision>207</cp:revision>
  <dcterms:created xsi:type="dcterms:W3CDTF">2025-10-21T07:25:26Z</dcterms:created>
  <dcterms:modified xsi:type="dcterms:W3CDTF">2025-10-24T08:21:22Z</dcterms:modified>
</cp:coreProperties>
</file>