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9"/>
  </p:sldMasterIdLst>
  <p:notesMasterIdLst>
    <p:notesMasterId r:id="rId31"/>
  </p:notesMasterIdLst>
  <p:sldIdLst>
    <p:sldId id="25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71D"/>
    <a:srgbClr val="A41715"/>
    <a:srgbClr val="F52F3A"/>
    <a:srgbClr val="8A1014"/>
    <a:srgbClr val="FFE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39" autoAdjust="0"/>
  </p:normalViewPr>
  <p:slideViewPr>
    <p:cSldViewPr snapToGrid="0" showGuides="1">
      <p:cViewPr varScale="1">
        <p:scale>
          <a:sx n="78" d="100"/>
          <a:sy n="78" d="100"/>
        </p:scale>
        <p:origin x="924" y="78"/>
      </p:cViewPr>
      <p:guideLst>
        <p:guide orient="horz" pos="777"/>
        <p:guide pos="2819"/>
      </p:guideLst>
    </p:cSldViewPr>
  </p:slideViewPr>
  <p:outlineViewPr>
    <p:cViewPr>
      <p:scale>
        <a:sx n="33" d="100"/>
        <a:sy n="33" d="100"/>
      </p:scale>
      <p:origin x="0" y="-39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BD191-C95A-4A36-85B6-A19B53DA2A74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6388-7AED-4170-ACDB-2B792E065B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3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14F23-5947-A34A-100F-6199D926B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820417-C777-FF96-F7AE-D5ADCE9F6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C3C89C-A017-CB31-0E61-C6247B7A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D1697B-1235-6926-E635-86AEFFF2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125871-4C07-C0C8-C8AF-6E32E57C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0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8DBF0-F56F-752C-E1DD-F9C13FD8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876814-060D-E345-94F1-5BA22B6C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F1578A-DE09-BCF7-7245-6B26CED7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413DAB-4B78-A292-68AA-DC438A3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77CDF9-559C-8EAC-F3C4-91560B52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7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B18490-F95C-AB7B-8977-231606AC7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64559B-87F6-880D-E4B8-37AEDDF5F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21123-07A3-F1C5-656C-81FCB095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8AE0F9-4AB8-FB7B-E60A-774FDDCD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85B5D-B60B-D140-4D65-FE5B457F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AAF84-BC04-6A2E-24C3-18419518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0DFC1-4FFB-B306-6560-A854C291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4B647-373B-698C-0C77-ED114813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5F85E1-E95D-062E-9919-147ADA48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52EC2-A326-A01C-167F-30A1E60D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9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095C1-5256-6E6B-7CEE-92D278F5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5E269-575D-7009-B494-EDCBCDD1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1340D9-58D0-1884-271A-B2C30344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6C01BF-5160-194F-EE23-298FA6BC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773FB6-5EB1-34F4-89B0-4AC8C9C0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51CB3-E296-1456-9A8C-7A55AA9F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C6D67B-0073-B309-1779-321082E5D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60E231-2664-5E8E-EDD4-CD920F9E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817A63-CD0B-FB1A-9049-A32AAEE9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B20D2A-CF7B-6103-B9BC-AD90906D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DBEACF-FCA7-BAA6-E77A-3184DF61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7D4E2-0293-E838-1697-6F19092C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C957D9-D7A3-F583-6524-270082B0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F4BF50-7C69-95D4-99CB-743E6479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32E533-A482-E8B6-A705-32B032D73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65287F-65E1-0A87-743C-D31F29810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903823-FA89-BF43-449A-C79332B6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9DB2CA-1ACF-1604-19DA-BB3E5F79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2FD4C-6087-E8A5-BF3D-C83DD589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6C6C1-CD5F-4E08-D41F-C4069103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22F84E-95EF-D303-93B9-9A882FD8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3B281F-5B33-AFA0-A612-84A9DC07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F01DF0-C8CE-D575-C5F0-986355AA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5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CD6CCE-2C4B-51DF-AD4D-427B0AFB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3D1637-E978-5DE6-C796-4B91446B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12BF2-B03E-27FC-A211-4EAB1F0B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4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E47EE-E961-A9ED-51E8-A847BC20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7499F3-0C96-3739-264F-99EF87A7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845C4C-499A-83EE-549B-68CE2AD45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7A1CB1-B955-95B3-D761-DACC7DC3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426CD5-0DB4-BE69-FDE3-A9BE8BC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74BEC1-F540-CF1E-79CE-65AD21B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50A09-F1A4-3A15-6C96-A02E2A81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B4CD0D-7B54-8C47-17DF-76E108AA8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C15226-27B1-1ECB-8C8A-A678BA634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320D26-92CF-A905-5977-F9C8865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52EDE1-68A1-EE41-8290-4BB1D19A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3D04A-95F9-3742-F84B-95B8B00A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4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49692C-E52E-6D08-4069-982E54C5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895A2B-4F1D-D6EE-CF47-20A5FBA7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CF8D5A-433B-2C40-EE3D-C6E285FEA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8445-A66E-4AD0-A473-DBE627F78DA8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36463-93A4-9508-0591-52E88AC9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41CAC-17DD-C67F-C544-1AF6B8F75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D6BA-D5FA-4035-ADBD-2C67308AB09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2E6E6A-A06A-5A48-9FA0-F86ACC1C5F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73470" y="192217"/>
            <a:ext cx="2140764" cy="6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8FC497-1839-CE65-531E-D7DA1A29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F210B3-2A40-EC32-37A8-ECB50F19F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4"/>
          <a:stretch/>
        </p:blipFill>
        <p:spPr>
          <a:xfrm>
            <a:off x="0" y="4076700"/>
            <a:ext cx="12192000" cy="2781300"/>
          </a:xfrm>
          <a:prstGeom prst="rect">
            <a:avLst/>
          </a:prstGeom>
        </p:spPr>
      </p:pic>
      <p:sp>
        <p:nvSpPr>
          <p:cNvPr id="4" name="文本框 44">
            <a:extLst>
              <a:ext uri="{FF2B5EF4-FFF2-40B4-BE49-F238E27FC236}">
                <a16:creationId xmlns:a16="http://schemas.microsoft.com/office/drawing/2014/main" id="{116F5304-3C76-97D9-5C6C-0309103AA592}"/>
              </a:ext>
            </a:extLst>
          </p:cNvPr>
          <p:cNvSpPr txBox="1"/>
          <p:nvPr/>
        </p:nvSpPr>
        <p:spPr>
          <a:xfrm>
            <a:off x="377766" y="2519294"/>
            <a:ext cx="11436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b="1" spc="-300" dirty="0">
                <a:solidFill>
                  <a:srgbClr val="DB060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党的二十届四中全会</a:t>
            </a:r>
            <a:r>
              <a:rPr lang="zh-CN" altLang="zh-CN" sz="8000" b="1" spc="-300" dirty="0">
                <a:solidFill>
                  <a:srgbClr val="DB060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公报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25E6473-22F1-974B-8191-B12C9FD2375A}"/>
              </a:ext>
            </a:extLst>
          </p:cNvPr>
          <p:cNvGrpSpPr/>
          <p:nvPr/>
        </p:nvGrpSpPr>
        <p:grpSpPr>
          <a:xfrm>
            <a:off x="-196582" y="2108721"/>
            <a:ext cx="12585163" cy="392283"/>
            <a:chOff x="-103621" y="3015154"/>
            <a:chExt cx="12585163" cy="329741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A969AEA-01CA-DF08-1304-F8A4CF3E029D}"/>
                </a:ext>
              </a:extLst>
            </p:cNvPr>
            <p:cNvGrpSpPr/>
            <p:nvPr/>
          </p:nvGrpSpPr>
          <p:grpSpPr>
            <a:xfrm>
              <a:off x="5434961" y="3015154"/>
              <a:ext cx="1483363" cy="329741"/>
              <a:chOff x="5013726" y="3124200"/>
              <a:chExt cx="2156386" cy="609600"/>
            </a:xfrm>
            <a:gradFill>
              <a:gsLst>
                <a:gs pos="0">
                  <a:srgbClr val="B30101"/>
                </a:gs>
                <a:gs pos="100000">
                  <a:srgbClr val="E50101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43" name="五角星 45">
                <a:extLst>
                  <a:ext uri="{FF2B5EF4-FFF2-40B4-BE49-F238E27FC236}">
                    <a16:creationId xmlns:a16="http://schemas.microsoft.com/office/drawing/2014/main" id="{6431DD43-6043-8387-0CA3-FA9E226EA7C2}"/>
                  </a:ext>
                </a:extLst>
              </p:cNvPr>
              <p:cNvSpPr/>
              <p:nvPr/>
            </p:nvSpPr>
            <p:spPr>
              <a:xfrm>
                <a:off x="5791200" y="3124200"/>
                <a:ext cx="609600" cy="609600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4" name="五角星 46">
                <a:extLst>
                  <a:ext uri="{FF2B5EF4-FFF2-40B4-BE49-F238E27FC236}">
                    <a16:creationId xmlns:a16="http://schemas.microsoft.com/office/drawing/2014/main" id="{2767472C-A391-8E36-58DB-AF5216287ED9}"/>
                  </a:ext>
                </a:extLst>
              </p:cNvPr>
              <p:cNvSpPr/>
              <p:nvPr/>
            </p:nvSpPr>
            <p:spPr>
              <a:xfrm>
                <a:off x="5354449" y="3222107"/>
                <a:ext cx="413786" cy="413786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5" name="五角星 47">
                <a:extLst>
                  <a:ext uri="{FF2B5EF4-FFF2-40B4-BE49-F238E27FC236}">
                    <a16:creationId xmlns:a16="http://schemas.microsoft.com/office/drawing/2014/main" id="{0C45749A-EBAC-A9D0-D0E6-EF62AED419DA}"/>
                  </a:ext>
                </a:extLst>
              </p:cNvPr>
              <p:cNvSpPr/>
              <p:nvPr/>
            </p:nvSpPr>
            <p:spPr>
              <a:xfrm>
                <a:off x="5013726" y="3271061"/>
                <a:ext cx="315879" cy="31587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6" name="五角星 48">
                <a:extLst>
                  <a:ext uri="{FF2B5EF4-FFF2-40B4-BE49-F238E27FC236}">
                    <a16:creationId xmlns:a16="http://schemas.microsoft.com/office/drawing/2014/main" id="{E126058D-F036-935B-B2A1-69454E74789E}"/>
                  </a:ext>
                </a:extLst>
              </p:cNvPr>
              <p:cNvSpPr/>
              <p:nvPr/>
            </p:nvSpPr>
            <p:spPr>
              <a:xfrm>
                <a:off x="6423765" y="3222107"/>
                <a:ext cx="413786" cy="413786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7" name="五角星 49">
                <a:extLst>
                  <a:ext uri="{FF2B5EF4-FFF2-40B4-BE49-F238E27FC236}">
                    <a16:creationId xmlns:a16="http://schemas.microsoft.com/office/drawing/2014/main" id="{990E2177-544D-77AB-0F2B-4E429689D88F}"/>
                  </a:ext>
                </a:extLst>
              </p:cNvPr>
              <p:cNvSpPr/>
              <p:nvPr/>
            </p:nvSpPr>
            <p:spPr>
              <a:xfrm>
                <a:off x="6854233" y="3271061"/>
                <a:ext cx="315879" cy="31587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88FB701-8998-0C89-82A0-71CDB928837C}"/>
                </a:ext>
              </a:extLst>
            </p:cNvPr>
            <p:cNvCxnSpPr/>
            <p:nvPr/>
          </p:nvCxnSpPr>
          <p:spPr>
            <a:xfrm flipH="1">
              <a:off x="-103621" y="3179154"/>
              <a:ext cx="5400000" cy="0"/>
            </a:xfrm>
            <a:prstGeom prst="line">
              <a:avLst/>
            </a:prstGeom>
            <a:solidFill>
              <a:srgbClr val="E30802"/>
            </a:solidFill>
            <a:ln w="28575">
              <a:gradFill flip="none" rotWithShape="1">
                <a:gsLst>
                  <a:gs pos="22000">
                    <a:srgbClr val="FF0000">
                      <a:alpha val="0"/>
                    </a:srgbClr>
                  </a:gs>
                  <a:gs pos="100000">
                    <a:srgbClr val="C0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D76095C-4009-5121-D1E9-421BD2868424}"/>
                </a:ext>
              </a:extLst>
            </p:cNvPr>
            <p:cNvCxnSpPr/>
            <p:nvPr/>
          </p:nvCxnSpPr>
          <p:spPr>
            <a:xfrm flipH="1">
              <a:off x="7081542" y="3179154"/>
              <a:ext cx="5400000" cy="0"/>
            </a:xfrm>
            <a:prstGeom prst="line">
              <a:avLst/>
            </a:prstGeom>
            <a:solidFill>
              <a:srgbClr val="E30802"/>
            </a:solidFill>
            <a:ln w="28575">
              <a:gradFill flip="none" rotWithShape="1">
                <a:gsLst>
                  <a:gs pos="22165">
                    <a:srgbClr val="FF0000">
                      <a:alpha val="0"/>
                    </a:srgb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2">
            <a:extLst>
              <a:ext uri="{FF2B5EF4-FFF2-40B4-BE49-F238E27FC236}">
                <a16:creationId xmlns:a16="http://schemas.microsoft.com/office/drawing/2014/main" id="{EF1F0BFB-6C97-9FE2-012E-28DB23C732C9}"/>
              </a:ext>
            </a:extLst>
          </p:cNvPr>
          <p:cNvSpPr txBox="1"/>
          <p:nvPr/>
        </p:nvSpPr>
        <p:spPr>
          <a:xfrm>
            <a:off x="377766" y="705876"/>
            <a:ext cx="214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-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【</a:t>
            </a:r>
            <a:r>
              <a:rPr lang="zh-CN" altLang="en-US" sz="3200" b="1" spc="-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学习课件</a:t>
            </a:r>
            <a:r>
              <a:rPr lang="en-US" altLang="zh-CN" sz="3200" b="1" spc="-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】</a:t>
            </a:r>
            <a:endParaRPr lang="zh-CN" altLang="zh-CN" sz="3200" b="1" spc="-3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7" name="文本框 3">
            <a:extLst>
              <a:ext uri="{FF2B5EF4-FFF2-40B4-BE49-F238E27FC236}">
                <a16:creationId xmlns:a16="http://schemas.microsoft.com/office/drawing/2014/main" id="{EDE18472-D9F9-7318-A729-6012C9EF1E74}"/>
              </a:ext>
            </a:extLst>
          </p:cNvPr>
          <p:cNvSpPr txBox="1"/>
          <p:nvPr/>
        </p:nvSpPr>
        <p:spPr>
          <a:xfrm>
            <a:off x="3516118" y="1290651"/>
            <a:ext cx="51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-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学习贯彻党的二十届四中全会精神</a:t>
            </a:r>
            <a:endParaRPr lang="zh-CN" altLang="zh-CN" sz="2800" b="1" spc="-3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:a16="http://schemas.microsoft.com/office/drawing/2014/main" id="{65E50B60-BF32-9B9A-A379-00A25BB5B09B}"/>
              </a:ext>
            </a:extLst>
          </p:cNvPr>
          <p:cNvSpPr txBox="1"/>
          <p:nvPr/>
        </p:nvSpPr>
        <p:spPr>
          <a:xfrm>
            <a:off x="4005700" y="3861023"/>
            <a:ext cx="4161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spc="-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要点学习</a:t>
            </a:r>
            <a:endParaRPr lang="zh-CN" altLang="zh-CN" sz="6000" b="1" spc="-3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DAD434E9-668B-A39C-6CDD-C1F0931A4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1"/>
          <a:stretch/>
        </p:blipFill>
        <p:spPr>
          <a:xfrm flipH="1">
            <a:off x="10191646" y="1158337"/>
            <a:ext cx="2000354" cy="122678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FA297A4-AE79-355F-7F34-3591626A4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470" y="192217"/>
            <a:ext cx="2140764" cy="6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1213"/>
      </a:accent1>
      <a:accent2>
        <a:srgbClr val="BD271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3rmbkkb">
      <a:majorFont>
        <a:latin typeface="思源黑体 CN Normal" panose="020F0302020204030204"/>
        <a:ea typeface="思源黑体 CN Normal"/>
        <a:cs typeface=""/>
      </a:majorFont>
      <a:minorFont>
        <a:latin typeface="思源黑体 CN Normal" panose="020F0502020204030204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0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1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2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3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4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5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6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7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8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9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0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1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2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3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4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5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6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7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28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3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4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5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6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7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8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9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Props1.xml><?xml version="1.0" encoding="utf-8"?>
<ds:datastoreItem xmlns:ds="http://schemas.openxmlformats.org/officeDocument/2006/customXml" ds:itemID="{EE0B44C2-A0EE-46D2-B188-7AD221AA28EC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409B5D2D-7F21-419D-93EC-B255044F667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4A3BD25-C131-4B45-A490-A8D5B12CED84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89A30832-63AE-4E9A-BDC3-0DE214B8C2BF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BB663289-1E19-44CD-9DD7-3E59C338EA5D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64FAD8B2-1B73-4620-8E20-256B012524AA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FBA8E3C0-9C3C-4414-B925-E36C8B7AE8F9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7CB2599F-E190-47AA-9EE9-00E611F2D90B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AF3B177F-976B-46F2-B2D9-B74425CA0E96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0DC9FC5-547C-4732-9738-CE52A4A4AA33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B997E87E-5CE3-426C-94BE-F6E85828E629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22D41D-3A4E-4929-ABC4-9EFBEC9CA5C8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86F2EDC3-E8A8-4DE8-88F9-A4CE50013398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488C7976-8714-4BBF-8918-0C645841F7F4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75D39DD9-0956-412F-9027-3A91B208B918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F97B2B90-06B4-40CD-8FA4-FF8F215147BF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06DB6B86-60E0-4B08-B7F6-1DC2A352A85A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931A5440-AF3D-4D98-86A6-84743FA545BF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3380262C-8B63-4BAB-98E9-599B49574D0D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8CC4223E-064B-4B36-BF2D-FC42B962F5EB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EB62240B-B870-42A4-BDF6-64D3542D7B79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7520BF-CE0E-4B2B-B7A7-1C6C89744DC7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0E0151C-2C26-43A4-98D0-1B85BB9C766B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3E33683-9888-481F-A4F7-70AFA3BCA053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87C22469-74C1-4C3C-9537-47633C1B6C0B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EEE1A11-F5D4-45C2-91A4-61AEDF50422C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300E8ACE-3E69-4569-A019-0734B801A2F9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336ACF1B-CCCE-4230-B9C0-A1A444E54DB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22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Aa林老师的字 (非商业使用)</vt:lpstr>
      <vt:lpstr>等线</vt:lpstr>
      <vt:lpstr>黑体</vt:lpstr>
      <vt:lpstr>思源黑体 CN Normal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燚 肖</dc:creator>
  <cp:lastModifiedBy>dreamsummit</cp:lastModifiedBy>
  <cp:revision>55</cp:revision>
  <dcterms:created xsi:type="dcterms:W3CDTF">2024-05-27T02:27:54Z</dcterms:created>
  <dcterms:modified xsi:type="dcterms:W3CDTF">2025-10-27T01:11:20Z</dcterms:modified>
</cp:coreProperties>
</file>